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36"/>
  </p:notesMasterIdLst>
  <p:handoutMasterIdLst>
    <p:handoutMasterId r:id="rId37"/>
  </p:handoutMasterIdLst>
  <p:sldIdLst>
    <p:sldId id="257" r:id="rId5"/>
    <p:sldId id="268" r:id="rId6"/>
    <p:sldId id="273" r:id="rId7"/>
    <p:sldId id="275" r:id="rId8"/>
    <p:sldId id="274" r:id="rId9"/>
    <p:sldId id="272" r:id="rId10"/>
    <p:sldId id="276" r:id="rId11"/>
    <p:sldId id="277" r:id="rId12"/>
    <p:sldId id="278" r:id="rId13"/>
    <p:sldId id="279" r:id="rId14"/>
    <p:sldId id="280" r:id="rId15"/>
    <p:sldId id="281" r:id="rId16"/>
    <p:sldId id="289" r:id="rId17"/>
    <p:sldId id="282" r:id="rId18"/>
    <p:sldId id="283" r:id="rId19"/>
    <p:sldId id="284" r:id="rId20"/>
    <p:sldId id="285" r:id="rId21"/>
    <p:sldId id="286" r:id="rId22"/>
    <p:sldId id="287" r:id="rId23"/>
    <p:sldId id="288" r:id="rId24"/>
    <p:sldId id="290" r:id="rId25"/>
    <p:sldId id="291" r:id="rId26"/>
    <p:sldId id="292" r:id="rId27"/>
    <p:sldId id="293" r:id="rId28"/>
    <p:sldId id="294" r:id="rId29"/>
    <p:sldId id="295" r:id="rId30"/>
    <p:sldId id="296" r:id="rId31"/>
    <p:sldId id="297" r:id="rId32"/>
    <p:sldId id="298" r:id="rId33"/>
    <p:sldId id="299" r:id="rId34"/>
    <p:sldId id="300" r:id="rId35"/>
  </p:sldIdLst>
  <p:sldSz cx="12188825" cy="6858000"/>
  <p:notesSz cx="6858000" cy="9144000"/>
  <p:defaultTextStyle>
    <a:defPPr rtl="0">
      <a:defRPr lang="it-it"/>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5" pos="383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94404"/>
    <a:srgbClr val="5F6F0F"/>
    <a:srgbClr val="718412"/>
    <a:srgbClr val="65741A"/>
    <a:srgbClr val="70811D"/>
    <a:srgbClr val="7B8D1F"/>
    <a:srgbClr val="839721"/>
    <a:srgbClr val="95AB25"/>
    <a:srgbClr val="BC5500"/>
    <a:srgbClr val="C45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47" autoAdjust="0"/>
    <p:restoredTop sz="96469" autoAdjust="0"/>
  </p:normalViewPr>
  <p:slideViewPr>
    <p:cSldViewPr>
      <p:cViewPr varScale="1">
        <p:scale>
          <a:sx n="78" d="100"/>
          <a:sy n="78" d="100"/>
        </p:scale>
        <p:origin x="878" y="91"/>
      </p:cViewPr>
      <p:guideLst>
        <p:guide orient="horz" pos="2160"/>
        <p:guide pos="3839"/>
      </p:guideLst>
    </p:cSldViewPr>
  </p:slideViewPr>
  <p:notesTextViewPr>
    <p:cViewPr>
      <p:scale>
        <a:sx n="1" d="1"/>
        <a:sy n="1" d="1"/>
      </p:scale>
      <p:origin x="0" y="0"/>
    </p:cViewPr>
  </p:notesTextViewPr>
  <p:notesViewPr>
    <p:cSldViewPr showGuides="1">
      <p:cViewPr varScale="1">
        <p:scale>
          <a:sx n="89" d="100"/>
          <a:sy n="89" d="100"/>
        </p:scale>
        <p:origin x="3750" y="10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viewProps" Target="viewProps.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handoutMaster" Target="handoutMasters/handoutMaster1.xml"/><Relationship Id="rId40"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7200"/>
          </a:xfrm>
          <a:prstGeom prst="rect">
            <a:avLst/>
          </a:prstGeom>
        </p:spPr>
        <p:txBody>
          <a:bodyPr vert="horz" lIns="91440" tIns="45720" rIns="91440" bIns="45720" rtlCol="0"/>
          <a:lstStyle>
            <a:lvl1pPr algn="l" rtl="0">
              <a:defRPr sz="1200"/>
            </a:lvl1pPr>
          </a:lstStyle>
          <a:p>
            <a:pPr rtl="0"/>
            <a:endParaRPr lang="it-IT" dirty="0"/>
          </a:p>
        </p:txBody>
      </p:sp>
      <p:sp>
        <p:nvSpPr>
          <p:cNvPr id="3" name="Segnaposto data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l" rtl="0">
              <a:defRPr sz="1200"/>
            </a:lvl1pPr>
          </a:lstStyle>
          <a:p>
            <a:pPr algn="r" rtl="0"/>
            <a:fld id="{221A1788-7372-4FAC-9AF0-00B54B8D9CBA}" type="datetime1">
              <a:rPr lang="it-IT" smtClean="0"/>
              <a:t>11/02/2025</a:t>
            </a:fld>
            <a:endParaRPr lang="it-IT" dirty="0"/>
          </a:p>
        </p:txBody>
      </p:sp>
      <p:sp>
        <p:nvSpPr>
          <p:cNvPr id="4" name="Segnaposto piè di pagina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rtl="0">
              <a:defRPr sz="1200"/>
            </a:lvl1pPr>
          </a:lstStyle>
          <a:p>
            <a:pPr rtl="0"/>
            <a:endParaRPr lang="it-IT" dirty="0"/>
          </a:p>
        </p:txBody>
      </p:sp>
      <p:sp>
        <p:nvSpPr>
          <p:cNvPr id="5" name="Segnaposto numero diapositiva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l" rtl="0">
              <a:defRPr sz="1200"/>
            </a:lvl1pPr>
          </a:lstStyle>
          <a:p>
            <a:pPr algn="r" rtl="0"/>
            <a:fld id="{79429053-DC2A-4342-ADD4-2FD729D91E2C}" type="slidenum">
              <a:rPr lang="it-IT" smtClean="0"/>
              <a:pPr algn="r" rtl="0"/>
              <a:t>‹N›</a:t>
            </a:fld>
            <a:endParaRPr lang="it-IT" dirty="0"/>
          </a:p>
        </p:txBody>
      </p:sp>
    </p:spTree>
    <p:extLst>
      <p:ext uri="{BB962C8B-B14F-4D97-AF65-F5344CB8AC3E}">
        <p14:creationId xmlns:p14="http://schemas.microsoft.com/office/powerpoint/2010/main" val="423204575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7200"/>
          </a:xfrm>
          <a:prstGeom prst="rect">
            <a:avLst/>
          </a:prstGeom>
        </p:spPr>
        <p:txBody>
          <a:bodyPr vert="horz" lIns="91440" tIns="45720" rIns="91440" bIns="45720" rtlCol="0"/>
          <a:lstStyle>
            <a:lvl1pPr algn="l" rtl="0">
              <a:defRPr sz="1200"/>
            </a:lvl1pPr>
          </a:lstStyle>
          <a:p>
            <a:pPr rtl="0"/>
            <a:endParaRPr lang="it-IT" dirty="0"/>
          </a:p>
        </p:txBody>
      </p:sp>
      <p:sp>
        <p:nvSpPr>
          <p:cNvPr id="3" name="Segnaposto data 2"/>
          <p:cNvSpPr>
            <a:spLocks noGrp="1"/>
          </p:cNvSpPr>
          <p:nvPr>
            <p:ph type="dt" idx="1"/>
          </p:nvPr>
        </p:nvSpPr>
        <p:spPr>
          <a:xfrm>
            <a:off x="3884613" y="0"/>
            <a:ext cx="2971800" cy="457200"/>
          </a:xfrm>
          <a:prstGeom prst="rect">
            <a:avLst/>
          </a:prstGeom>
        </p:spPr>
        <p:txBody>
          <a:bodyPr vert="horz" lIns="91440" tIns="45720" rIns="91440" bIns="45720" rtlCol="0"/>
          <a:lstStyle>
            <a:lvl1pPr algn="r" rtl="0">
              <a:defRPr sz="1200"/>
            </a:lvl1pPr>
          </a:lstStyle>
          <a:p>
            <a:fld id="{D943A304-85CD-4257-B418-D8F889FE0DBC}" type="datetime1">
              <a:rPr lang="it-IT" smtClean="0"/>
              <a:pPr/>
              <a:t>11/02/2025</a:t>
            </a:fld>
            <a:endParaRPr lang="it-IT" dirty="0"/>
          </a:p>
        </p:txBody>
      </p:sp>
      <p:sp>
        <p:nvSpPr>
          <p:cNvPr id="4" name="Segnaposto immagine diapositiva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rtl="0"/>
            <a:endParaRPr lang="it-IT" dirty="0"/>
          </a:p>
        </p:txBody>
      </p:sp>
      <p:sp>
        <p:nvSpPr>
          <p:cNvPr id="5" name="Segnaposto note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rtl="0"/>
            <a:r>
              <a:rPr lang="it-IT" dirty="0"/>
              <a:t>Fare clic per modificare gli stili del testo dello schema</a:t>
            </a:r>
          </a:p>
          <a:p>
            <a:pPr lvl="1" rtl="0"/>
            <a:r>
              <a:rPr lang="it-IT" dirty="0"/>
              <a:t>Secondo livello</a:t>
            </a:r>
          </a:p>
          <a:p>
            <a:pPr lvl="2" rtl="0"/>
            <a:r>
              <a:rPr lang="it-IT" dirty="0"/>
              <a:t>Terzo livello</a:t>
            </a:r>
          </a:p>
          <a:p>
            <a:pPr lvl="3" rtl="0"/>
            <a:r>
              <a:rPr lang="it-IT" dirty="0"/>
              <a:t>Quarto livello</a:t>
            </a:r>
          </a:p>
          <a:p>
            <a:pPr lvl="4" rtl="0"/>
            <a:r>
              <a:rPr lang="it-IT" dirty="0"/>
              <a:t>Quinto livello</a:t>
            </a:r>
          </a:p>
        </p:txBody>
      </p:sp>
      <p:sp>
        <p:nvSpPr>
          <p:cNvPr id="6" name="Segnaposto piè di pagina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rtl="0">
              <a:defRPr sz="1200"/>
            </a:lvl1pPr>
          </a:lstStyle>
          <a:p>
            <a:pPr rtl="0"/>
            <a:endParaRPr lang="it-IT" dirty="0"/>
          </a:p>
        </p:txBody>
      </p:sp>
      <p:sp>
        <p:nvSpPr>
          <p:cNvPr id="7" name="Segnaposto numero diapositiva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rtl="0">
              <a:defRPr sz="1200"/>
            </a:lvl1pPr>
          </a:lstStyle>
          <a:p>
            <a:fld id="{3EBA5BD7-F043-4D1B-AA17-CD412FC534DE}" type="slidenum">
              <a:rPr lang="it-IT" smtClean="0"/>
              <a:pPr/>
              <a:t>‹N›</a:t>
            </a:fld>
            <a:endParaRPr lang="it-IT" dirty="0"/>
          </a:p>
        </p:txBody>
      </p:sp>
    </p:spTree>
    <p:extLst>
      <p:ext uri="{BB962C8B-B14F-4D97-AF65-F5344CB8AC3E}">
        <p14:creationId xmlns:p14="http://schemas.microsoft.com/office/powerpoint/2010/main" val="276705785"/>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mn-lt"/>
        <a:ea typeface="+mn-ea"/>
        <a:cs typeface="+mn-cs"/>
      </a:defRPr>
    </a:lvl1pPr>
    <a:lvl2pPr marL="609493" algn="l" defTabSz="1218987" rtl="0" eaLnBrk="1" latinLnBrk="0" hangingPunct="1">
      <a:defRPr sz="1600" kern="1200">
        <a:solidFill>
          <a:schemeClr val="tx1"/>
        </a:solidFill>
        <a:latin typeface="+mn-lt"/>
        <a:ea typeface="+mn-ea"/>
        <a:cs typeface="+mn-cs"/>
      </a:defRPr>
    </a:lvl2pPr>
    <a:lvl3pPr marL="1218987" algn="l" defTabSz="1218987" rtl="0" eaLnBrk="1" latinLnBrk="0" hangingPunct="1">
      <a:defRPr sz="1600" kern="1200">
        <a:solidFill>
          <a:schemeClr val="tx1"/>
        </a:solidFill>
        <a:latin typeface="+mn-lt"/>
        <a:ea typeface="+mn-ea"/>
        <a:cs typeface="+mn-cs"/>
      </a:defRPr>
    </a:lvl3pPr>
    <a:lvl4pPr marL="1828480" algn="l" defTabSz="1218987" rtl="0" eaLnBrk="1" latinLnBrk="0" hangingPunct="1">
      <a:defRPr sz="1600" kern="1200">
        <a:solidFill>
          <a:schemeClr val="tx1"/>
        </a:solidFill>
        <a:latin typeface="+mn-lt"/>
        <a:ea typeface="+mn-ea"/>
        <a:cs typeface="+mn-cs"/>
      </a:defRPr>
    </a:lvl4pPr>
    <a:lvl5pPr marL="2437973"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3EBA5BD7-F043-4D1B-AA17-CD412FC534DE}" type="slidenum">
              <a:rPr lang="it-IT" smtClean="0"/>
              <a:pPr/>
              <a:t>1</a:t>
            </a:fld>
            <a:endParaRPr lang="it-IT" dirty="0"/>
          </a:p>
        </p:txBody>
      </p:sp>
    </p:spTree>
    <p:extLst>
      <p:ext uri="{BB962C8B-B14F-4D97-AF65-F5344CB8AC3E}">
        <p14:creationId xmlns:p14="http://schemas.microsoft.com/office/powerpoint/2010/main" val="35146246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5DE094-7E83-400A-3C02-C0BA161DE8D8}"/>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2B383E23-9CB5-0A84-9B0B-B9F1705AA09C}"/>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5E2DDE5D-5763-52B7-A207-4844AEDE0ED2}"/>
              </a:ext>
            </a:extLst>
          </p:cNvPr>
          <p:cNvSpPr>
            <a:spLocks noGrp="1"/>
          </p:cNvSpPr>
          <p:nvPr>
            <p:ph type="body" idx="1"/>
          </p:nvPr>
        </p:nvSpPr>
        <p:spPr/>
        <p:txBody>
          <a:bodyPr/>
          <a:lstStyle/>
          <a:p>
            <a:endParaRPr lang="it-IT" dirty="0"/>
          </a:p>
        </p:txBody>
      </p:sp>
      <p:sp>
        <p:nvSpPr>
          <p:cNvPr id="4" name="Segnaposto numero diapositiva 3">
            <a:extLst>
              <a:ext uri="{FF2B5EF4-FFF2-40B4-BE49-F238E27FC236}">
                <a16:creationId xmlns:a16="http://schemas.microsoft.com/office/drawing/2014/main" id="{91DBC83B-392D-E0BF-C0D0-ADD3863EA3DF}"/>
              </a:ext>
            </a:extLst>
          </p:cNvPr>
          <p:cNvSpPr>
            <a:spLocks noGrp="1"/>
          </p:cNvSpPr>
          <p:nvPr>
            <p:ph type="sldNum" sz="quarter" idx="10"/>
          </p:nvPr>
        </p:nvSpPr>
        <p:spPr/>
        <p:txBody>
          <a:bodyPr/>
          <a:lstStyle/>
          <a:p>
            <a:fld id="{3EBA5BD7-F043-4D1B-AA17-CD412FC534DE}" type="slidenum">
              <a:rPr lang="it-IT" smtClean="0"/>
              <a:pPr/>
              <a:t>11</a:t>
            </a:fld>
            <a:endParaRPr lang="it-IT" dirty="0"/>
          </a:p>
        </p:txBody>
      </p:sp>
    </p:spTree>
    <p:extLst>
      <p:ext uri="{BB962C8B-B14F-4D97-AF65-F5344CB8AC3E}">
        <p14:creationId xmlns:p14="http://schemas.microsoft.com/office/powerpoint/2010/main" val="6322954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CD3689-B75D-22D1-96AF-564D96771539}"/>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1056B060-CE96-13F3-7487-8E6B40B9FBE7}"/>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663D192C-65A4-A0FB-EE91-39B7738E1420}"/>
              </a:ext>
            </a:extLst>
          </p:cNvPr>
          <p:cNvSpPr>
            <a:spLocks noGrp="1"/>
          </p:cNvSpPr>
          <p:nvPr>
            <p:ph type="body" idx="1"/>
          </p:nvPr>
        </p:nvSpPr>
        <p:spPr/>
        <p:txBody>
          <a:bodyPr/>
          <a:lstStyle/>
          <a:p>
            <a:endParaRPr lang="it-IT" dirty="0"/>
          </a:p>
        </p:txBody>
      </p:sp>
      <p:sp>
        <p:nvSpPr>
          <p:cNvPr id="4" name="Segnaposto numero diapositiva 3">
            <a:extLst>
              <a:ext uri="{FF2B5EF4-FFF2-40B4-BE49-F238E27FC236}">
                <a16:creationId xmlns:a16="http://schemas.microsoft.com/office/drawing/2014/main" id="{6509CA82-63A6-9A24-3D5C-1D557A388654}"/>
              </a:ext>
            </a:extLst>
          </p:cNvPr>
          <p:cNvSpPr>
            <a:spLocks noGrp="1"/>
          </p:cNvSpPr>
          <p:nvPr>
            <p:ph type="sldNum" sz="quarter" idx="10"/>
          </p:nvPr>
        </p:nvSpPr>
        <p:spPr/>
        <p:txBody>
          <a:bodyPr/>
          <a:lstStyle/>
          <a:p>
            <a:fld id="{3EBA5BD7-F043-4D1B-AA17-CD412FC534DE}" type="slidenum">
              <a:rPr lang="it-IT" smtClean="0"/>
              <a:pPr/>
              <a:t>12</a:t>
            </a:fld>
            <a:endParaRPr lang="it-IT" dirty="0"/>
          </a:p>
        </p:txBody>
      </p:sp>
    </p:spTree>
    <p:extLst>
      <p:ext uri="{BB962C8B-B14F-4D97-AF65-F5344CB8AC3E}">
        <p14:creationId xmlns:p14="http://schemas.microsoft.com/office/powerpoint/2010/main" val="42912670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33A242-6479-E164-3A6C-B9E6E87FAB8B}"/>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645A398B-19DC-3427-8F3E-E1C72226201E}"/>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58FFB638-BCA7-9B29-21BD-083EC235197E}"/>
              </a:ext>
            </a:extLst>
          </p:cNvPr>
          <p:cNvSpPr>
            <a:spLocks noGrp="1"/>
          </p:cNvSpPr>
          <p:nvPr>
            <p:ph type="body" idx="1"/>
          </p:nvPr>
        </p:nvSpPr>
        <p:spPr/>
        <p:txBody>
          <a:bodyPr/>
          <a:lstStyle/>
          <a:p>
            <a:endParaRPr lang="it-IT" dirty="0"/>
          </a:p>
        </p:txBody>
      </p:sp>
      <p:sp>
        <p:nvSpPr>
          <p:cNvPr id="4" name="Segnaposto numero diapositiva 3">
            <a:extLst>
              <a:ext uri="{FF2B5EF4-FFF2-40B4-BE49-F238E27FC236}">
                <a16:creationId xmlns:a16="http://schemas.microsoft.com/office/drawing/2014/main" id="{F677E118-B817-8B21-5671-1EEEB5B07067}"/>
              </a:ext>
            </a:extLst>
          </p:cNvPr>
          <p:cNvSpPr>
            <a:spLocks noGrp="1"/>
          </p:cNvSpPr>
          <p:nvPr>
            <p:ph type="sldNum" sz="quarter" idx="10"/>
          </p:nvPr>
        </p:nvSpPr>
        <p:spPr/>
        <p:txBody>
          <a:bodyPr/>
          <a:lstStyle/>
          <a:p>
            <a:fld id="{3EBA5BD7-F043-4D1B-AA17-CD412FC534DE}" type="slidenum">
              <a:rPr lang="it-IT" smtClean="0"/>
              <a:pPr/>
              <a:t>13</a:t>
            </a:fld>
            <a:endParaRPr lang="it-IT" dirty="0"/>
          </a:p>
        </p:txBody>
      </p:sp>
    </p:spTree>
    <p:extLst>
      <p:ext uri="{BB962C8B-B14F-4D97-AF65-F5344CB8AC3E}">
        <p14:creationId xmlns:p14="http://schemas.microsoft.com/office/powerpoint/2010/main" val="33410027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369FB7-B202-9F9A-115B-9CB40565249A}"/>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E85CC4A8-7BA6-1CAD-AFB0-CBE24EF09BB3}"/>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1BA57B65-08CB-9B69-326D-E409A688B73C}"/>
              </a:ext>
            </a:extLst>
          </p:cNvPr>
          <p:cNvSpPr>
            <a:spLocks noGrp="1"/>
          </p:cNvSpPr>
          <p:nvPr>
            <p:ph type="body" idx="1"/>
          </p:nvPr>
        </p:nvSpPr>
        <p:spPr/>
        <p:txBody>
          <a:bodyPr/>
          <a:lstStyle/>
          <a:p>
            <a:endParaRPr lang="it-IT" dirty="0"/>
          </a:p>
        </p:txBody>
      </p:sp>
      <p:sp>
        <p:nvSpPr>
          <p:cNvPr id="4" name="Segnaposto numero diapositiva 3">
            <a:extLst>
              <a:ext uri="{FF2B5EF4-FFF2-40B4-BE49-F238E27FC236}">
                <a16:creationId xmlns:a16="http://schemas.microsoft.com/office/drawing/2014/main" id="{C4892A7A-84C6-C8ED-CA72-D5192D72B9EE}"/>
              </a:ext>
            </a:extLst>
          </p:cNvPr>
          <p:cNvSpPr>
            <a:spLocks noGrp="1"/>
          </p:cNvSpPr>
          <p:nvPr>
            <p:ph type="sldNum" sz="quarter" idx="10"/>
          </p:nvPr>
        </p:nvSpPr>
        <p:spPr/>
        <p:txBody>
          <a:bodyPr/>
          <a:lstStyle/>
          <a:p>
            <a:fld id="{3EBA5BD7-F043-4D1B-AA17-CD412FC534DE}" type="slidenum">
              <a:rPr lang="it-IT" smtClean="0"/>
              <a:pPr/>
              <a:t>14</a:t>
            </a:fld>
            <a:endParaRPr lang="it-IT" dirty="0"/>
          </a:p>
        </p:txBody>
      </p:sp>
    </p:spTree>
    <p:extLst>
      <p:ext uri="{BB962C8B-B14F-4D97-AF65-F5344CB8AC3E}">
        <p14:creationId xmlns:p14="http://schemas.microsoft.com/office/powerpoint/2010/main" val="12949564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EF38A0-086D-84F4-4667-8F306ABB1742}"/>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2DC87FD4-6D9B-8C71-7D25-C9A7EAA5EF43}"/>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85951E2D-4EF2-FFE3-ECA5-B6E7A6B3592F}"/>
              </a:ext>
            </a:extLst>
          </p:cNvPr>
          <p:cNvSpPr>
            <a:spLocks noGrp="1"/>
          </p:cNvSpPr>
          <p:nvPr>
            <p:ph type="body" idx="1"/>
          </p:nvPr>
        </p:nvSpPr>
        <p:spPr/>
        <p:txBody>
          <a:bodyPr/>
          <a:lstStyle/>
          <a:p>
            <a:endParaRPr lang="it-IT" dirty="0"/>
          </a:p>
        </p:txBody>
      </p:sp>
      <p:sp>
        <p:nvSpPr>
          <p:cNvPr id="4" name="Segnaposto numero diapositiva 3">
            <a:extLst>
              <a:ext uri="{FF2B5EF4-FFF2-40B4-BE49-F238E27FC236}">
                <a16:creationId xmlns:a16="http://schemas.microsoft.com/office/drawing/2014/main" id="{B56216F2-5A03-3C4B-9B63-C38BE849BCF1}"/>
              </a:ext>
            </a:extLst>
          </p:cNvPr>
          <p:cNvSpPr>
            <a:spLocks noGrp="1"/>
          </p:cNvSpPr>
          <p:nvPr>
            <p:ph type="sldNum" sz="quarter" idx="10"/>
          </p:nvPr>
        </p:nvSpPr>
        <p:spPr/>
        <p:txBody>
          <a:bodyPr/>
          <a:lstStyle/>
          <a:p>
            <a:fld id="{3EBA5BD7-F043-4D1B-AA17-CD412FC534DE}" type="slidenum">
              <a:rPr lang="it-IT" smtClean="0"/>
              <a:pPr/>
              <a:t>15</a:t>
            </a:fld>
            <a:endParaRPr lang="it-IT" dirty="0"/>
          </a:p>
        </p:txBody>
      </p:sp>
    </p:spTree>
    <p:extLst>
      <p:ext uri="{BB962C8B-B14F-4D97-AF65-F5344CB8AC3E}">
        <p14:creationId xmlns:p14="http://schemas.microsoft.com/office/powerpoint/2010/main" val="30469607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140E3C-FEE8-DA32-CA1E-8BA871D1C052}"/>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BC32B58B-28A6-8F99-0B38-6F1F6AE502A7}"/>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0D43B034-AFA2-5CC7-880E-33C406DE7CF9}"/>
              </a:ext>
            </a:extLst>
          </p:cNvPr>
          <p:cNvSpPr>
            <a:spLocks noGrp="1"/>
          </p:cNvSpPr>
          <p:nvPr>
            <p:ph type="body" idx="1"/>
          </p:nvPr>
        </p:nvSpPr>
        <p:spPr/>
        <p:txBody>
          <a:bodyPr/>
          <a:lstStyle/>
          <a:p>
            <a:endParaRPr lang="it-IT" dirty="0"/>
          </a:p>
        </p:txBody>
      </p:sp>
      <p:sp>
        <p:nvSpPr>
          <p:cNvPr id="4" name="Segnaposto numero diapositiva 3">
            <a:extLst>
              <a:ext uri="{FF2B5EF4-FFF2-40B4-BE49-F238E27FC236}">
                <a16:creationId xmlns:a16="http://schemas.microsoft.com/office/drawing/2014/main" id="{8B65B21B-629C-C640-9BE7-1808775CB520}"/>
              </a:ext>
            </a:extLst>
          </p:cNvPr>
          <p:cNvSpPr>
            <a:spLocks noGrp="1"/>
          </p:cNvSpPr>
          <p:nvPr>
            <p:ph type="sldNum" sz="quarter" idx="10"/>
          </p:nvPr>
        </p:nvSpPr>
        <p:spPr/>
        <p:txBody>
          <a:bodyPr/>
          <a:lstStyle/>
          <a:p>
            <a:fld id="{3EBA5BD7-F043-4D1B-AA17-CD412FC534DE}" type="slidenum">
              <a:rPr lang="it-IT" smtClean="0"/>
              <a:pPr/>
              <a:t>17</a:t>
            </a:fld>
            <a:endParaRPr lang="it-IT" dirty="0"/>
          </a:p>
        </p:txBody>
      </p:sp>
    </p:spTree>
    <p:extLst>
      <p:ext uri="{BB962C8B-B14F-4D97-AF65-F5344CB8AC3E}">
        <p14:creationId xmlns:p14="http://schemas.microsoft.com/office/powerpoint/2010/main" val="26776247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202F4A-F5D8-48AF-6726-DB3176075B91}"/>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456DE0AA-45FE-2222-8AE6-B6866B9E4E55}"/>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E7296326-8D91-8DAA-78A3-64069AAE79FD}"/>
              </a:ext>
            </a:extLst>
          </p:cNvPr>
          <p:cNvSpPr>
            <a:spLocks noGrp="1"/>
          </p:cNvSpPr>
          <p:nvPr>
            <p:ph type="body" idx="1"/>
          </p:nvPr>
        </p:nvSpPr>
        <p:spPr/>
        <p:txBody>
          <a:bodyPr/>
          <a:lstStyle/>
          <a:p>
            <a:endParaRPr lang="it-IT" dirty="0"/>
          </a:p>
        </p:txBody>
      </p:sp>
      <p:sp>
        <p:nvSpPr>
          <p:cNvPr id="4" name="Segnaposto numero diapositiva 3">
            <a:extLst>
              <a:ext uri="{FF2B5EF4-FFF2-40B4-BE49-F238E27FC236}">
                <a16:creationId xmlns:a16="http://schemas.microsoft.com/office/drawing/2014/main" id="{7E94093A-7956-6FA7-D36F-64EA65FEA29D}"/>
              </a:ext>
            </a:extLst>
          </p:cNvPr>
          <p:cNvSpPr>
            <a:spLocks noGrp="1"/>
          </p:cNvSpPr>
          <p:nvPr>
            <p:ph type="sldNum" sz="quarter" idx="10"/>
          </p:nvPr>
        </p:nvSpPr>
        <p:spPr/>
        <p:txBody>
          <a:bodyPr/>
          <a:lstStyle/>
          <a:p>
            <a:fld id="{3EBA5BD7-F043-4D1B-AA17-CD412FC534DE}" type="slidenum">
              <a:rPr lang="it-IT" smtClean="0"/>
              <a:pPr/>
              <a:t>18</a:t>
            </a:fld>
            <a:endParaRPr lang="it-IT" dirty="0"/>
          </a:p>
        </p:txBody>
      </p:sp>
    </p:spTree>
    <p:extLst>
      <p:ext uri="{BB962C8B-B14F-4D97-AF65-F5344CB8AC3E}">
        <p14:creationId xmlns:p14="http://schemas.microsoft.com/office/powerpoint/2010/main" val="9567362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A39877-0F76-809C-C7B2-F3FFADA07F6A}"/>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FA61621D-7492-B349-D23A-28F56BF9F29C}"/>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38F0EA27-D717-75AC-6D10-483DEE777988}"/>
              </a:ext>
            </a:extLst>
          </p:cNvPr>
          <p:cNvSpPr>
            <a:spLocks noGrp="1"/>
          </p:cNvSpPr>
          <p:nvPr>
            <p:ph type="body" idx="1"/>
          </p:nvPr>
        </p:nvSpPr>
        <p:spPr/>
        <p:txBody>
          <a:bodyPr/>
          <a:lstStyle/>
          <a:p>
            <a:endParaRPr lang="it-IT" dirty="0"/>
          </a:p>
        </p:txBody>
      </p:sp>
      <p:sp>
        <p:nvSpPr>
          <p:cNvPr id="4" name="Segnaposto numero diapositiva 3">
            <a:extLst>
              <a:ext uri="{FF2B5EF4-FFF2-40B4-BE49-F238E27FC236}">
                <a16:creationId xmlns:a16="http://schemas.microsoft.com/office/drawing/2014/main" id="{F9CAFA18-C260-6C4A-739C-B7862B18A9EF}"/>
              </a:ext>
            </a:extLst>
          </p:cNvPr>
          <p:cNvSpPr>
            <a:spLocks noGrp="1"/>
          </p:cNvSpPr>
          <p:nvPr>
            <p:ph type="sldNum" sz="quarter" idx="10"/>
          </p:nvPr>
        </p:nvSpPr>
        <p:spPr/>
        <p:txBody>
          <a:bodyPr/>
          <a:lstStyle/>
          <a:p>
            <a:fld id="{3EBA5BD7-F043-4D1B-AA17-CD412FC534DE}" type="slidenum">
              <a:rPr lang="it-IT" smtClean="0"/>
              <a:pPr/>
              <a:t>19</a:t>
            </a:fld>
            <a:endParaRPr lang="it-IT" dirty="0"/>
          </a:p>
        </p:txBody>
      </p:sp>
    </p:spTree>
    <p:extLst>
      <p:ext uri="{BB962C8B-B14F-4D97-AF65-F5344CB8AC3E}">
        <p14:creationId xmlns:p14="http://schemas.microsoft.com/office/powerpoint/2010/main" val="31036324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85AC3E-C57F-5375-D7E7-3B9409CC379A}"/>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4BAD0732-2F44-29EE-A59D-3B6AA0015934}"/>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963A5428-BE16-3F07-7C33-31ACB9AFA9C2}"/>
              </a:ext>
            </a:extLst>
          </p:cNvPr>
          <p:cNvSpPr>
            <a:spLocks noGrp="1"/>
          </p:cNvSpPr>
          <p:nvPr>
            <p:ph type="body" idx="1"/>
          </p:nvPr>
        </p:nvSpPr>
        <p:spPr/>
        <p:txBody>
          <a:bodyPr/>
          <a:lstStyle/>
          <a:p>
            <a:endParaRPr lang="it-IT" dirty="0"/>
          </a:p>
        </p:txBody>
      </p:sp>
      <p:sp>
        <p:nvSpPr>
          <p:cNvPr id="4" name="Segnaposto numero diapositiva 3">
            <a:extLst>
              <a:ext uri="{FF2B5EF4-FFF2-40B4-BE49-F238E27FC236}">
                <a16:creationId xmlns:a16="http://schemas.microsoft.com/office/drawing/2014/main" id="{74C38737-FA9D-CB52-7793-74C543257531}"/>
              </a:ext>
            </a:extLst>
          </p:cNvPr>
          <p:cNvSpPr>
            <a:spLocks noGrp="1"/>
          </p:cNvSpPr>
          <p:nvPr>
            <p:ph type="sldNum" sz="quarter" idx="10"/>
          </p:nvPr>
        </p:nvSpPr>
        <p:spPr/>
        <p:txBody>
          <a:bodyPr/>
          <a:lstStyle/>
          <a:p>
            <a:fld id="{3EBA5BD7-F043-4D1B-AA17-CD412FC534DE}" type="slidenum">
              <a:rPr lang="it-IT" smtClean="0"/>
              <a:pPr/>
              <a:t>21</a:t>
            </a:fld>
            <a:endParaRPr lang="it-IT" dirty="0"/>
          </a:p>
        </p:txBody>
      </p:sp>
    </p:spTree>
    <p:extLst>
      <p:ext uri="{BB962C8B-B14F-4D97-AF65-F5344CB8AC3E}">
        <p14:creationId xmlns:p14="http://schemas.microsoft.com/office/powerpoint/2010/main" val="3174999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0DC7F8-46C9-2941-C4A3-0AF430CDE2FB}"/>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D4F5F478-B916-0343-90E4-2ADF9EBA41D5}"/>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760D819A-AB2A-F194-14C9-6ACF5934C2E5}"/>
              </a:ext>
            </a:extLst>
          </p:cNvPr>
          <p:cNvSpPr>
            <a:spLocks noGrp="1"/>
          </p:cNvSpPr>
          <p:nvPr>
            <p:ph type="body" idx="1"/>
          </p:nvPr>
        </p:nvSpPr>
        <p:spPr/>
        <p:txBody>
          <a:bodyPr/>
          <a:lstStyle/>
          <a:p>
            <a:endParaRPr lang="it-IT" dirty="0"/>
          </a:p>
        </p:txBody>
      </p:sp>
      <p:sp>
        <p:nvSpPr>
          <p:cNvPr id="4" name="Segnaposto numero diapositiva 3">
            <a:extLst>
              <a:ext uri="{FF2B5EF4-FFF2-40B4-BE49-F238E27FC236}">
                <a16:creationId xmlns:a16="http://schemas.microsoft.com/office/drawing/2014/main" id="{5304937E-17AB-20FA-D4DB-7F516699BFC7}"/>
              </a:ext>
            </a:extLst>
          </p:cNvPr>
          <p:cNvSpPr>
            <a:spLocks noGrp="1"/>
          </p:cNvSpPr>
          <p:nvPr>
            <p:ph type="sldNum" sz="quarter" idx="10"/>
          </p:nvPr>
        </p:nvSpPr>
        <p:spPr/>
        <p:txBody>
          <a:bodyPr/>
          <a:lstStyle/>
          <a:p>
            <a:fld id="{3EBA5BD7-F043-4D1B-AA17-CD412FC534DE}" type="slidenum">
              <a:rPr lang="it-IT" smtClean="0"/>
              <a:pPr/>
              <a:t>22</a:t>
            </a:fld>
            <a:endParaRPr lang="it-IT" dirty="0"/>
          </a:p>
        </p:txBody>
      </p:sp>
    </p:spTree>
    <p:extLst>
      <p:ext uri="{BB962C8B-B14F-4D97-AF65-F5344CB8AC3E}">
        <p14:creationId xmlns:p14="http://schemas.microsoft.com/office/powerpoint/2010/main" val="38037295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3EBA5BD7-F043-4D1B-AA17-CD412FC534DE}" type="slidenum">
              <a:rPr lang="it-IT" smtClean="0"/>
              <a:pPr/>
              <a:t>2</a:t>
            </a:fld>
            <a:endParaRPr lang="it-IT" dirty="0"/>
          </a:p>
        </p:txBody>
      </p:sp>
    </p:spTree>
    <p:extLst>
      <p:ext uri="{BB962C8B-B14F-4D97-AF65-F5344CB8AC3E}">
        <p14:creationId xmlns:p14="http://schemas.microsoft.com/office/powerpoint/2010/main" val="228717402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12C856-3C4D-C51A-85C8-679129E02783}"/>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E1DBDEB9-2CEB-34CD-B689-58078046861B}"/>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6B92E3D0-F840-81CC-7F4E-13566B8E803B}"/>
              </a:ext>
            </a:extLst>
          </p:cNvPr>
          <p:cNvSpPr>
            <a:spLocks noGrp="1"/>
          </p:cNvSpPr>
          <p:nvPr>
            <p:ph type="body" idx="1"/>
          </p:nvPr>
        </p:nvSpPr>
        <p:spPr/>
        <p:txBody>
          <a:bodyPr/>
          <a:lstStyle/>
          <a:p>
            <a:endParaRPr lang="it-IT" dirty="0"/>
          </a:p>
        </p:txBody>
      </p:sp>
      <p:sp>
        <p:nvSpPr>
          <p:cNvPr id="4" name="Segnaposto numero diapositiva 3">
            <a:extLst>
              <a:ext uri="{FF2B5EF4-FFF2-40B4-BE49-F238E27FC236}">
                <a16:creationId xmlns:a16="http://schemas.microsoft.com/office/drawing/2014/main" id="{3E711C98-5FAC-48C6-86AA-11C5CF8502EC}"/>
              </a:ext>
            </a:extLst>
          </p:cNvPr>
          <p:cNvSpPr>
            <a:spLocks noGrp="1"/>
          </p:cNvSpPr>
          <p:nvPr>
            <p:ph type="sldNum" sz="quarter" idx="10"/>
          </p:nvPr>
        </p:nvSpPr>
        <p:spPr/>
        <p:txBody>
          <a:bodyPr/>
          <a:lstStyle/>
          <a:p>
            <a:fld id="{3EBA5BD7-F043-4D1B-AA17-CD412FC534DE}" type="slidenum">
              <a:rPr lang="it-IT" smtClean="0"/>
              <a:pPr/>
              <a:t>23</a:t>
            </a:fld>
            <a:endParaRPr lang="it-IT" dirty="0"/>
          </a:p>
        </p:txBody>
      </p:sp>
    </p:spTree>
    <p:extLst>
      <p:ext uri="{BB962C8B-B14F-4D97-AF65-F5344CB8AC3E}">
        <p14:creationId xmlns:p14="http://schemas.microsoft.com/office/powerpoint/2010/main" val="36493217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1FAA1F-8689-28F7-FEEB-535FA7A287AA}"/>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4DA2405D-57F4-9A20-1879-446D671A9C0B}"/>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E81624D8-FA03-545F-A5A6-91E9835F32D7}"/>
              </a:ext>
            </a:extLst>
          </p:cNvPr>
          <p:cNvSpPr>
            <a:spLocks noGrp="1"/>
          </p:cNvSpPr>
          <p:nvPr>
            <p:ph type="body" idx="1"/>
          </p:nvPr>
        </p:nvSpPr>
        <p:spPr/>
        <p:txBody>
          <a:bodyPr/>
          <a:lstStyle/>
          <a:p>
            <a:endParaRPr lang="it-IT" dirty="0"/>
          </a:p>
        </p:txBody>
      </p:sp>
      <p:sp>
        <p:nvSpPr>
          <p:cNvPr id="4" name="Segnaposto numero diapositiva 3">
            <a:extLst>
              <a:ext uri="{FF2B5EF4-FFF2-40B4-BE49-F238E27FC236}">
                <a16:creationId xmlns:a16="http://schemas.microsoft.com/office/drawing/2014/main" id="{9B9F6672-C761-321C-8ED6-0C0611CC9881}"/>
              </a:ext>
            </a:extLst>
          </p:cNvPr>
          <p:cNvSpPr>
            <a:spLocks noGrp="1"/>
          </p:cNvSpPr>
          <p:nvPr>
            <p:ph type="sldNum" sz="quarter" idx="10"/>
          </p:nvPr>
        </p:nvSpPr>
        <p:spPr/>
        <p:txBody>
          <a:bodyPr/>
          <a:lstStyle/>
          <a:p>
            <a:fld id="{3EBA5BD7-F043-4D1B-AA17-CD412FC534DE}" type="slidenum">
              <a:rPr lang="it-IT" smtClean="0"/>
              <a:pPr/>
              <a:t>24</a:t>
            </a:fld>
            <a:endParaRPr lang="it-IT" dirty="0"/>
          </a:p>
        </p:txBody>
      </p:sp>
    </p:spTree>
    <p:extLst>
      <p:ext uri="{BB962C8B-B14F-4D97-AF65-F5344CB8AC3E}">
        <p14:creationId xmlns:p14="http://schemas.microsoft.com/office/powerpoint/2010/main" val="26211837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ABA4EB-241F-58FE-CE54-1CEF076FD456}"/>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48B21F02-D932-8FF8-46B9-0A9703050867}"/>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EE08D187-C7CF-8296-29BB-2F925C2612EC}"/>
              </a:ext>
            </a:extLst>
          </p:cNvPr>
          <p:cNvSpPr>
            <a:spLocks noGrp="1"/>
          </p:cNvSpPr>
          <p:nvPr>
            <p:ph type="body" idx="1"/>
          </p:nvPr>
        </p:nvSpPr>
        <p:spPr/>
        <p:txBody>
          <a:bodyPr/>
          <a:lstStyle/>
          <a:p>
            <a:endParaRPr lang="it-IT" dirty="0"/>
          </a:p>
        </p:txBody>
      </p:sp>
      <p:sp>
        <p:nvSpPr>
          <p:cNvPr id="4" name="Segnaposto numero diapositiva 3">
            <a:extLst>
              <a:ext uri="{FF2B5EF4-FFF2-40B4-BE49-F238E27FC236}">
                <a16:creationId xmlns:a16="http://schemas.microsoft.com/office/drawing/2014/main" id="{E573C977-0522-8981-2A2A-266481220D73}"/>
              </a:ext>
            </a:extLst>
          </p:cNvPr>
          <p:cNvSpPr>
            <a:spLocks noGrp="1"/>
          </p:cNvSpPr>
          <p:nvPr>
            <p:ph type="sldNum" sz="quarter" idx="10"/>
          </p:nvPr>
        </p:nvSpPr>
        <p:spPr/>
        <p:txBody>
          <a:bodyPr/>
          <a:lstStyle/>
          <a:p>
            <a:fld id="{3EBA5BD7-F043-4D1B-AA17-CD412FC534DE}" type="slidenum">
              <a:rPr lang="it-IT" smtClean="0"/>
              <a:pPr/>
              <a:t>25</a:t>
            </a:fld>
            <a:endParaRPr lang="it-IT" dirty="0"/>
          </a:p>
        </p:txBody>
      </p:sp>
    </p:spTree>
    <p:extLst>
      <p:ext uri="{BB962C8B-B14F-4D97-AF65-F5344CB8AC3E}">
        <p14:creationId xmlns:p14="http://schemas.microsoft.com/office/powerpoint/2010/main" val="157004044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0207C2-19AA-F4A3-2C30-511FEADC61F4}"/>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A67DEB9E-AE6E-E37B-5EF5-6EC7E0FA48B8}"/>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14D57C7A-5DC6-63DB-8536-4FA1F1C63292}"/>
              </a:ext>
            </a:extLst>
          </p:cNvPr>
          <p:cNvSpPr>
            <a:spLocks noGrp="1"/>
          </p:cNvSpPr>
          <p:nvPr>
            <p:ph type="body" idx="1"/>
          </p:nvPr>
        </p:nvSpPr>
        <p:spPr/>
        <p:txBody>
          <a:bodyPr/>
          <a:lstStyle/>
          <a:p>
            <a:endParaRPr lang="it-IT" dirty="0"/>
          </a:p>
        </p:txBody>
      </p:sp>
      <p:sp>
        <p:nvSpPr>
          <p:cNvPr id="4" name="Segnaposto numero diapositiva 3">
            <a:extLst>
              <a:ext uri="{FF2B5EF4-FFF2-40B4-BE49-F238E27FC236}">
                <a16:creationId xmlns:a16="http://schemas.microsoft.com/office/drawing/2014/main" id="{30428FCB-AE4F-4EAA-89B1-F54F3F8765CB}"/>
              </a:ext>
            </a:extLst>
          </p:cNvPr>
          <p:cNvSpPr>
            <a:spLocks noGrp="1"/>
          </p:cNvSpPr>
          <p:nvPr>
            <p:ph type="sldNum" sz="quarter" idx="10"/>
          </p:nvPr>
        </p:nvSpPr>
        <p:spPr/>
        <p:txBody>
          <a:bodyPr/>
          <a:lstStyle/>
          <a:p>
            <a:fld id="{3EBA5BD7-F043-4D1B-AA17-CD412FC534DE}" type="slidenum">
              <a:rPr lang="it-IT" smtClean="0"/>
              <a:pPr/>
              <a:t>26</a:t>
            </a:fld>
            <a:endParaRPr lang="it-IT" dirty="0"/>
          </a:p>
        </p:txBody>
      </p:sp>
    </p:spTree>
    <p:extLst>
      <p:ext uri="{BB962C8B-B14F-4D97-AF65-F5344CB8AC3E}">
        <p14:creationId xmlns:p14="http://schemas.microsoft.com/office/powerpoint/2010/main" val="260803061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0BE29B-DD60-D871-1EF6-7D0ACDB221D6}"/>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8A037884-4BBC-1FE6-9E8E-E72F44F4422B}"/>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D5A7A594-64D9-6827-7E40-40D88583406C}"/>
              </a:ext>
            </a:extLst>
          </p:cNvPr>
          <p:cNvSpPr>
            <a:spLocks noGrp="1"/>
          </p:cNvSpPr>
          <p:nvPr>
            <p:ph type="body" idx="1"/>
          </p:nvPr>
        </p:nvSpPr>
        <p:spPr/>
        <p:txBody>
          <a:bodyPr/>
          <a:lstStyle/>
          <a:p>
            <a:endParaRPr lang="it-IT" dirty="0"/>
          </a:p>
        </p:txBody>
      </p:sp>
      <p:sp>
        <p:nvSpPr>
          <p:cNvPr id="4" name="Segnaposto numero diapositiva 3">
            <a:extLst>
              <a:ext uri="{FF2B5EF4-FFF2-40B4-BE49-F238E27FC236}">
                <a16:creationId xmlns:a16="http://schemas.microsoft.com/office/drawing/2014/main" id="{834BD6C1-F440-FF0D-93D3-CA6896F7A79E}"/>
              </a:ext>
            </a:extLst>
          </p:cNvPr>
          <p:cNvSpPr>
            <a:spLocks noGrp="1"/>
          </p:cNvSpPr>
          <p:nvPr>
            <p:ph type="sldNum" sz="quarter" idx="10"/>
          </p:nvPr>
        </p:nvSpPr>
        <p:spPr/>
        <p:txBody>
          <a:bodyPr/>
          <a:lstStyle/>
          <a:p>
            <a:fld id="{3EBA5BD7-F043-4D1B-AA17-CD412FC534DE}" type="slidenum">
              <a:rPr lang="it-IT" smtClean="0"/>
              <a:pPr/>
              <a:t>27</a:t>
            </a:fld>
            <a:endParaRPr lang="it-IT" dirty="0"/>
          </a:p>
        </p:txBody>
      </p:sp>
    </p:spTree>
    <p:extLst>
      <p:ext uri="{BB962C8B-B14F-4D97-AF65-F5344CB8AC3E}">
        <p14:creationId xmlns:p14="http://schemas.microsoft.com/office/powerpoint/2010/main" val="990657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6F7F06-D4EA-6EE1-5CE4-2A6A0F3F6635}"/>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953F8CD2-1579-F10F-423F-2551795435B0}"/>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31690DC2-511E-0257-37B5-C433B2379BF2}"/>
              </a:ext>
            </a:extLst>
          </p:cNvPr>
          <p:cNvSpPr>
            <a:spLocks noGrp="1"/>
          </p:cNvSpPr>
          <p:nvPr>
            <p:ph type="body" idx="1"/>
          </p:nvPr>
        </p:nvSpPr>
        <p:spPr/>
        <p:txBody>
          <a:bodyPr/>
          <a:lstStyle/>
          <a:p>
            <a:endParaRPr lang="it-IT" dirty="0"/>
          </a:p>
        </p:txBody>
      </p:sp>
      <p:sp>
        <p:nvSpPr>
          <p:cNvPr id="4" name="Segnaposto numero diapositiva 3">
            <a:extLst>
              <a:ext uri="{FF2B5EF4-FFF2-40B4-BE49-F238E27FC236}">
                <a16:creationId xmlns:a16="http://schemas.microsoft.com/office/drawing/2014/main" id="{1DBFCD51-BCC5-662A-40ED-8AA44FD2F02D}"/>
              </a:ext>
            </a:extLst>
          </p:cNvPr>
          <p:cNvSpPr>
            <a:spLocks noGrp="1"/>
          </p:cNvSpPr>
          <p:nvPr>
            <p:ph type="sldNum" sz="quarter" idx="10"/>
          </p:nvPr>
        </p:nvSpPr>
        <p:spPr/>
        <p:txBody>
          <a:bodyPr/>
          <a:lstStyle/>
          <a:p>
            <a:fld id="{3EBA5BD7-F043-4D1B-AA17-CD412FC534DE}" type="slidenum">
              <a:rPr lang="it-IT" smtClean="0"/>
              <a:pPr/>
              <a:t>28</a:t>
            </a:fld>
            <a:endParaRPr lang="it-IT" dirty="0"/>
          </a:p>
        </p:txBody>
      </p:sp>
    </p:spTree>
    <p:extLst>
      <p:ext uri="{BB962C8B-B14F-4D97-AF65-F5344CB8AC3E}">
        <p14:creationId xmlns:p14="http://schemas.microsoft.com/office/powerpoint/2010/main" val="96585963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2C7B22-1597-83B9-C160-C8A1646C05B7}"/>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05AF9A14-6C4A-3007-321F-3332BA41B9A7}"/>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E779E19F-2B74-74BF-CDD3-6A10AF3A780E}"/>
              </a:ext>
            </a:extLst>
          </p:cNvPr>
          <p:cNvSpPr>
            <a:spLocks noGrp="1"/>
          </p:cNvSpPr>
          <p:nvPr>
            <p:ph type="body" idx="1"/>
          </p:nvPr>
        </p:nvSpPr>
        <p:spPr/>
        <p:txBody>
          <a:bodyPr/>
          <a:lstStyle/>
          <a:p>
            <a:endParaRPr lang="it-IT" dirty="0"/>
          </a:p>
        </p:txBody>
      </p:sp>
      <p:sp>
        <p:nvSpPr>
          <p:cNvPr id="4" name="Segnaposto numero diapositiva 3">
            <a:extLst>
              <a:ext uri="{FF2B5EF4-FFF2-40B4-BE49-F238E27FC236}">
                <a16:creationId xmlns:a16="http://schemas.microsoft.com/office/drawing/2014/main" id="{A5E97BAB-59B1-D245-9AE4-9E4C6A536D50}"/>
              </a:ext>
            </a:extLst>
          </p:cNvPr>
          <p:cNvSpPr>
            <a:spLocks noGrp="1"/>
          </p:cNvSpPr>
          <p:nvPr>
            <p:ph type="sldNum" sz="quarter" idx="10"/>
          </p:nvPr>
        </p:nvSpPr>
        <p:spPr/>
        <p:txBody>
          <a:bodyPr/>
          <a:lstStyle/>
          <a:p>
            <a:fld id="{3EBA5BD7-F043-4D1B-AA17-CD412FC534DE}" type="slidenum">
              <a:rPr lang="it-IT" smtClean="0"/>
              <a:pPr/>
              <a:t>29</a:t>
            </a:fld>
            <a:endParaRPr lang="it-IT" dirty="0"/>
          </a:p>
        </p:txBody>
      </p:sp>
    </p:spTree>
    <p:extLst>
      <p:ext uri="{BB962C8B-B14F-4D97-AF65-F5344CB8AC3E}">
        <p14:creationId xmlns:p14="http://schemas.microsoft.com/office/powerpoint/2010/main" val="8714603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8C52E7-5C36-E147-483B-0A62E9457756}"/>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B054E0A1-EECC-8660-BC0C-AFE0729F7231}"/>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12708D09-9078-1BAF-2DFC-9BFD1417043E}"/>
              </a:ext>
            </a:extLst>
          </p:cNvPr>
          <p:cNvSpPr>
            <a:spLocks noGrp="1"/>
          </p:cNvSpPr>
          <p:nvPr>
            <p:ph type="body" idx="1"/>
          </p:nvPr>
        </p:nvSpPr>
        <p:spPr/>
        <p:txBody>
          <a:bodyPr/>
          <a:lstStyle/>
          <a:p>
            <a:endParaRPr lang="it-IT" dirty="0"/>
          </a:p>
        </p:txBody>
      </p:sp>
      <p:sp>
        <p:nvSpPr>
          <p:cNvPr id="4" name="Segnaposto numero diapositiva 3">
            <a:extLst>
              <a:ext uri="{FF2B5EF4-FFF2-40B4-BE49-F238E27FC236}">
                <a16:creationId xmlns:a16="http://schemas.microsoft.com/office/drawing/2014/main" id="{AC80C417-3A90-3193-6A13-D235FA35EF3A}"/>
              </a:ext>
            </a:extLst>
          </p:cNvPr>
          <p:cNvSpPr>
            <a:spLocks noGrp="1"/>
          </p:cNvSpPr>
          <p:nvPr>
            <p:ph type="sldNum" sz="quarter" idx="10"/>
          </p:nvPr>
        </p:nvSpPr>
        <p:spPr/>
        <p:txBody>
          <a:bodyPr/>
          <a:lstStyle/>
          <a:p>
            <a:fld id="{3EBA5BD7-F043-4D1B-AA17-CD412FC534DE}" type="slidenum">
              <a:rPr lang="it-IT" smtClean="0"/>
              <a:pPr/>
              <a:t>30</a:t>
            </a:fld>
            <a:endParaRPr lang="it-IT" dirty="0"/>
          </a:p>
        </p:txBody>
      </p:sp>
    </p:spTree>
    <p:extLst>
      <p:ext uri="{BB962C8B-B14F-4D97-AF65-F5344CB8AC3E}">
        <p14:creationId xmlns:p14="http://schemas.microsoft.com/office/powerpoint/2010/main" val="336080868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849B1D-93F0-6127-E01D-A1747BB61949}"/>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98E3AC63-47AB-C724-ADD2-CB9E3AE74BA1}"/>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C35E1EF7-26C8-0558-657B-7E3D2C53AFF4}"/>
              </a:ext>
            </a:extLst>
          </p:cNvPr>
          <p:cNvSpPr>
            <a:spLocks noGrp="1"/>
          </p:cNvSpPr>
          <p:nvPr>
            <p:ph type="body" idx="1"/>
          </p:nvPr>
        </p:nvSpPr>
        <p:spPr/>
        <p:txBody>
          <a:bodyPr/>
          <a:lstStyle/>
          <a:p>
            <a:endParaRPr lang="it-IT" dirty="0"/>
          </a:p>
        </p:txBody>
      </p:sp>
      <p:sp>
        <p:nvSpPr>
          <p:cNvPr id="4" name="Segnaposto numero diapositiva 3">
            <a:extLst>
              <a:ext uri="{FF2B5EF4-FFF2-40B4-BE49-F238E27FC236}">
                <a16:creationId xmlns:a16="http://schemas.microsoft.com/office/drawing/2014/main" id="{94A1C7FA-2665-320A-5F05-1CDB039BB890}"/>
              </a:ext>
            </a:extLst>
          </p:cNvPr>
          <p:cNvSpPr>
            <a:spLocks noGrp="1"/>
          </p:cNvSpPr>
          <p:nvPr>
            <p:ph type="sldNum" sz="quarter" idx="10"/>
          </p:nvPr>
        </p:nvSpPr>
        <p:spPr/>
        <p:txBody>
          <a:bodyPr/>
          <a:lstStyle/>
          <a:p>
            <a:fld id="{3EBA5BD7-F043-4D1B-AA17-CD412FC534DE}" type="slidenum">
              <a:rPr lang="it-IT" smtClean="0"/>
              <a:pPr/>
              <a:t>31</a:t>
            </a:fld>
            <a:endParaRPr lang="it-IT" dirty="0"/>
          </a:p>
        </p:txBody>
      </p:sp>
    </p:spTree>
    <p:extLst>
      <p:ext uri="{BB962C8B-B14F-4D97-AF65-F5344CB8AC3E}">
        <p14:creationId xmlns:p14="http://schemas.microsoft.com/office/powerpoint/2010/main" val="40298014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5490D8-F861-20A1-7D40-DA7B7EA65EDB}"/>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C2602893-E30A-1281-8344-10D0E9C0E257}"/>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2E4CE71E-8018-654C-BFDA-D245B672B4C0}"/>
              </a:ext>
            </a:extLst>
          </p:cNvPr>
          <p:cNvSpPr>
            <a:spLocks noGrp="1"/>
          </p:cNvSpPr>
          <p:nvPr>
            <p:ph type="body" idx="1"/>
          </p:nvPr>
        </p:nvSpPr>
        <p:spPr/>
        <p:txBody>
          <a:bodyPr/>
          <a:lstStyle/>
          <a:p>
            <a:endParaRPr lang="it-IT" dirty="0"/>
          </a:p>
        </p:txBody>
      </p:sp>
      <p:sp>
        <p:nvSpPr>
          <p:cNvPr id="4" name="Segnaposto numero diapositiva 3">
            <a:extLst>
              <a:ext uri="{FF2B5EF4-FFF2-40B4-BE49-F238E27FC236}">
                <a16:creationId xmlns:a16="http://schemas.microsoft.com/office/drawing/2014/main" id="{1F852283-5448-D328-436C-70067662E9AA}"/>
              </a:ext>
            </a:extLst>
          </p:cNvPr>
          <p:cNvSpPr>
            <a:spLocks noGrp="1"/>
          </p:cNvSpPr>
          <p:nvPr>
            <p:ph type="sldNum" sz="quarter" idx="10"/>
          </p:nvPr>
        </p:nvSpPr>
        <p:spPr/>
        <p:txBody>
          <a:bodyPr/>
          <a:lstStyle/>
          <a:p>
            <a:fld id="{3EBA5BD7-F043-4D1B-AA17-CD412FC534DE}" type="slidenum">
              <a:rPr lang="it-IT" smtClean="0"/>
              <a:pPr/>
              <a:t>3</a:t>
            </a:fld>
            <a:endParaRPr lang="it-IT" dirty="0"/>
          </a:p>
        </p:txBody>
      </p:sp>
    </p:spTree>
    <p:extLst>
      <p:ext uri="{BB962C8B-B14F-4D97-AF65-F5344CB8AC3E}">
        <p14:creationId xmlns:p14="http://schemas.microsoft.com/office/powerpoint/2010/main" val="11372747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CF1806-6D7C-1C89-08F8-977789D27973}"/>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A64CFA67-C425-FF2D-3121-39653C067A19}"/>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57BF16C3-116D-3736-0112-5BBD7AE4077B}"/>
              </a:ext>
            </a:extLst>
          </p:cNvPr>
          <p:cNvSpPr>
            <a:spLocks noGrp="1"/>
          </p:cNvSpPr>
          <p:nvPr>
            <p:ph type="body" idx="1"/>
          </p:nvPr>
        </p:nvSpPr>
        <p:spPr/>
        <p:txBody>
          <a:bodyPr/>
          <a:lstStyle/>
          <a:p>
            <a:endParaRPr lang="it-IT" dirty="0"/>
          </a:p>
        </p:txBody>
      </p:sp>
      <p:sp>
        <p:nvSpPr>
          <p:cNvPr id="4" name="Segnaposto numero diapositiva 3">
            <a:extLst>
              <a:ext uri="{FF2B5EF4-FFF2-40B4-BE49-F238E27FC236}">
                <a16:creationId xmlns:a16="http://schemas.microsoft.com/office/drawing/2014/main" id="{5669F43E-6372-1831-BB9D-B68FBB8517DD}"/>
              </a:ext>
            </a:extLst>
          </p:cNvPr>
          <p:cNvSpPr>
            <a:spLocks noGrp="1"/>
          </p:cNvSpPr>
          <p:nvPr>
            <p:ph type="sldNum" sz="quarter" idx="10"/>
          </p:nvPr>
        </p:nvSpPr>
        <p:spPr/>
        <p:txBody>
          <a:bodyPr/>
          <a:lstStyle/>
          <a:p>
            <a:fld id="{3EBA5BD7-F043-4D1B-AA17-CD412FC534DE}" type="slidenum">
              <a:rPr lang="it-IT" smtClean="0"/>
              <a:pPr/>
              <a:t>4</a:t>
            </a:fld>
            <a:endParaRPr lang="it-IT" dirty="0"/>
          </a:p>
        </p:txBody>
      </p:sp>
    </p:spTree>
    <p:extLst>
      <p:ext uri="{BB962C8B-B14F-4D97-AF65-F5344CB8AC3E}">
        <p14:creationId xmlns:p14="http://schemas.microsoft.com/office/powerpoint/2010/main" val="31832428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368BDC-5663-3E86-28E6-FABF0A9ECF02}"/>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8509AEBB-F776-FE94-ABF9-157653BDD83A}"/>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8870CE42-288E-99D6-4AA5-C0D462AA0D01}"/>
              </a:ext>
            </a:extLst>
          </p:cNvPr>
          <p:cNvSpPr>
            <a:spLocks noGrp="1"/>
          </p:cNvSpPr>
          <p:nvPr>
            <p:ph type="body" idx="1"/>
          </p:nvPr>
        </p:nvSpPr>
        <p:spPr/>
        <p:txBody>
          <a:bodyPr/>
          <a:lstStyle/>
          <a:p>
            <a:endParaRPr lang="it-IT" dirty="0"/>
          </a:p>
        </p:txBody>
      </p:sp>
      <p:sp>
        <p:nvSpPr>
          <p:cNvPr id="4" name="Segnaposto numero diapositiva 3">
            <a:extLst>
              <a:ext uri="{FF2B5EF4-FFF2-40B4-BE49-F238E27FC236}">
                <a16:creationId xmlns:a16="http://schemas.microsoft.com/office/drawing/2014/main" id="{6643219F-4C6B-2247-E0E7-C680520F17F9}"/>
              </a:ext>
            </a:extLst>
          </p:cNvPr>
          <p:cNvSpPr>
            <a:spLocks noGrp="1"/>
          </p:cNvSpPr>
          <p:nvPr>
            <p:ph type="sldNum" sz="quarter" idx="10"/>
          </p:nvPr>
        </p:nvSpPr>
        <p:spPr/>
        <p:txBody>
          <a:bodyPr/>
          <a:lstStyle/>
          <a:p>
            <a:fld id="{3EBA5BD7-F043-4D1B-AA17-CD412FC534DE}" type="slidenum">
              <a:rPr lang="it-IT" smtClean="0"/>
              <a:pPr/>
              <a:t>5</a:t>
            </a:fld>
            <a:endParaRPr lang="it-IT" dirty="0"/>
          </a:p>
        </p:txBody>
      </p:sp>
    </p:spTree>
    <p:extLst>
      <p:ext uri="{BB962C8B-B14F-4D97-AF65-F5344CB8AC3E}">
        <p14:creationId xmlns:p14="http://schemas.microsoft.com/office/powerpoint/2010/main" val="27028726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7E7D7C-6D1C-8AE9-23B0-E8941A936B56}"/>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9F98296D-E4FD-8E44-E581-0D324D91C525}"/>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4CD6F198-B825-E217-DB57-D6149BD8A9B8}"/>
              </a:ext>
            </a:extLst>
          </p:cNvPr>
          <p:cNvSpPr>
            <a:spLocks noGrp="1"/>
          </p:cNvSpPr>
          <p:nvPr>
            <p:ph type="body" idx="1"/>
          </p:nvPr>
        </p:nvSpPr>
        <p:spPr/>
        <p:txBody>
          <a:bodyPr/>
          <a:lstStyle/>
          <a:p>
            <a:endParaRPr lang="it-IT" dirty="0"/>
          </a:p>
        </p:txBody>
      </p:sp>
      <p:sp>
        <p:nvSpPr>
          <p:cNvPr id="4" name="Segnaposto numero diapositiva 3">
            <a:extLst>
              <a:ext uri="{FF2B5EF4-FFF2-40B4-BE49-F238E27FC236}">
                <a16:creationId xmlns:a16="http://schemas.microsoft.com/office/drawing/2014/main" id="{71494B08-C572-A19B-CBE4-555856EB5453}"/>
              </a:ext>
            </a:extLst>
          </p:cNvPr>
          <p:cNvSpPr>
            <a:spLocks noGrp="1"/>
          </p:cNvSpPr>
          <p:nvPr>
            <p:ph type="sldNum" sz="quarter" idx="10"/>
          </p:nvPr>
        </p:nvSpPr>
        <p:spPr/>
        <p:txBody>
          <a:bodyPr/>
          <a:lstStyle/>
          <a:p>
            <a:fld id="{3EBA5BD7-F043-4D1B-AA17-CD412FC534DE}" type="slidenum">
              <a:rPr lang="it-IT" smtClean="0"/>
              <a:pPr/>
              <a:t>7</a:t>
            </a:fld>
            <a:endParaRPr lang="it-IT" dirty="0"/>
          </a:p>
        </p:txBody>
      </p:sp>
    </p:spTree>
    <p:extLst>
      <p:ext uri="{BB962C8B-B14F-4D97-AF65-F5344CB8AC3E}">
        <p14:creationId xmlns:p14="http://schemas.microsoft.com/office/powerpoint/2010/main" val="36685973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10C787-B9D7-D60D-9E7B-531ECFE95DD2}"/>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312146B5-7B30-1926-644A-D18C4115C688}"/>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B257B377-E09C-5FB0-B667-0A3765D6DBC3}"/>
              </a:ext>
            </a:extLst>
          </p:cNvPr>
          <p:cNvSpPr>
            <a:spLocks noGrp="1"/>
          </p:cNvSpPr>
          <p:nvPr>
            <p:ph type="body" idx="1"/>
          </p:nvPr>
        </p:nvSpPr>
        <p:spPr/>
        <p:txBody>
          <a:bodyPr/>
          <a:lstStyle/>
          <a:p>
            <a:endParaRPr lang="it-IT" dirty="0"/>
          </a:p>
        </p:txBody>
      </p:sp>
      <p:sp>
        <p:nvSpPr>
          <p:cNvPr id="4" name="Segnaposto numero diapositiva 3">
            <a:extLst>
              <a:ext uri="{FF2B5EF4-FFF2-40B4-BE49-F238E27FC236}">
                <a16:creationId xmlns:a16="http://schemas.microsoft.com/office/drawing/2014/main" id="{943C3E86-540F-5A48-EF07-5BAB0A798D4E}"/>
              </a:ext>
            </a:extLst>
          </p:cNvPr>
          <p:cNvSpPr>
            <a:spLocks noGrp="1"/>
          </p:cNvSpPr>
          <p:nvPr>
            <p:ph type="sldNum" sz="quarter" idx="10"/>
          </p:nvPr>
        </p:nvSpPr>
        <p:spPr/>
        <p:txBody>
          <a:bodyPr/>
          <a:lstStyle/>
          <a:p>
            <a:fld id="{3EBA5BD7-F043-4D1B-AA17-CD412FC534DE}" type="slidenum">
              <a:rPr lang="it-IT" smtClean="0"/>
              <a:pPr/>
              <a:t>8</a:t>
            </a:fld>
            <a:endParaRPr lang="it-IT" dirty="0"/>
          </a:p>
        </p:txBody>
      </p:sp>
    </p:spTree>
    <p:extLst>
      <p:ext uri="{BB962C8B-B14F-4D97-AF65-F5344CB8AC3E}">
        <p14:creationId xmlns:p14="http://schemas.microsoft.com/office/powerpoint/2010/main" val="36751280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E9A89C-FF60-498B-ACB2-DCED9C3A3C65}"/>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0CAF27BB-91E5-3840-B224-F4CE71FD877F}"/>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40944A8F-BF80-8FC4-66F5-4D10DE2B2C30}"/>
              </a:ext>
            </a:extLst>
          </p:cNvPr>
          <p:cNvSpPr>
            <a:spLocks noGrp="1"/>
          </p:cNvSpPr>
          <p:nvPr>
            <p:ph type="body" idx="1"/>
          </p:nvPr>
        </p:nvSpPr>
        <p:spPr/>
        <p:txBody>
          <a:bodyPr/>
          <a:lstStyle/>
          <a:p>
            <a:endParaRPr lang="it-IT" dirty="0"/>
          </a:p>
        </p:txBody>
      </p:sp>
      <p:sp>
        <p:nvSpPr>
          <p:cNvPr id="4" name="Segnaposto numero diapositiva 3">
            <a:extLst>
              <a:ext uri="{FF2B5EF4-FFF2-40B4-BE49-F238E27FC236}">
                <a16:creationId xmlns:a16="http://schemas.microsoft.com/office/drawing/2014/main" id="{04E86B32-6EF1-388C-019C-3A36742A114B}"/>
              </a:ext>
            </a:extLst>
          </p:cNvPr>
          <p:cNvSpPr>
            <a:spLocks noGrp="1"/>
          </p:cNvSpPr>
          <p:nvPr>
            <p:ph type="sldNum" sz="quarter" idx="10"/>
          </p:nvPr>
        </p:nvSpPr>
        <p:spPr/>
        <p:txBody>
          <a:bodyPr/>
          <a:lstStyle/>
          <a:p>
            <a:fld id="{3EBA5BD7-F043-4D1B-AA17-CD412FC534DE}" type="slidenum">
              <a:rPr lang="it-IT" smtClean="0"/>
              <a:pPr/>
              <a:t>9</a:t>
            </a:fld>
            <a:endParaRPr lang="it-IT" dirty="0"/>
          </a:p>
        </p:txBody>
      </p:sp>
    </p:spTree>
    <p:extLst>
      <p:ext uri="{BB962C8B-B14F-4D97-AF65-F5344CB8AC3E}">
        <p14:creationId xmlns:p14="http://schemas.microsoft.com/office/powerpoint/2010/main" val="37736711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7E2EB7-7F49-BA51-E055-FC64C9355FF1}"/>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12A6C197-C9ED-C767-623B-F3518E8B98CB}"/>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2D13D2C8-E369-E3A4-522A-BAF9F8F42CD9}"/>
              </a:ext>
            </a:extLst>
          </p:cNvPr>
          <p:cNvSpPr>
            <a:spLocks noGrp="1"/>
          </p:cNvSpPr>
          <p:nvPr>
            <p:ph type="body" idx="1"/>
          </p:nvPr>
        </p:nvSpPr>
        <p:spPr/>
        <p:txBody>
          <a:bodyPr/>
          <a:lstStyle/>
          <a:p>
            <a:endParaRPr lang="it-IT" dirty="0"/>
          </a:p>
        </p:txBody>
      </p:sp>
      <p:sp>
        <p:nvSpPr>
          <p:cNvPr id="4" name="Segnaposto numero diapositiva 3">
            <a:extLst>
              <a:ext uri="{FF2B5EF4-FFF2-40B4-BE49-F238E27FC236}">
                <a16:creationId xmlns:a16="http://schemas.microsoft.com/office/drawing/2014/main" id="{CB1AE50C-4A2A-D348-FC86-B457D9C30C5E}"/>
              </a:ext>
            </a:extLst>
          </p:cNvPr>
          <p:cNvSpPr>
            <a:spLocks noGrp="1"/>
          </p:cNvSpPr>
          <p:nvPr>
            <p:ph type="sldNum" sz="quarter" idx="10"/>
          </p:nvPr>
        </p:nvSpPr>
        <p:spPr/>
        <p:txBody>
          <a:bodyPr/>
          <a:lstStyle/>
          <a:p>
            <a:fld id="{3EBA5BD7-F043-4D1B-AA17-CD412FC534DE}" type="slidenum">
              <a:rPr lang="it-IT" smtClean="0"/>
              <a:pPr/>
              <a:t>10</a:t>
            </a:fld>
            <a:endParaRPr lang="it-IT" dirty="0"/>
          </a:p>
        </p:txBody>
      </p:sp>
    </p:spTree>
    <p:extLst>
      <p:ext uri="{BB962C8B-B14F-4D97-AF65-F5344CB8AC3E}">
        <p14:creationId xmlns:p14="http://schemas.microsoft.com/office/powerpoint/2010/main" val="39397787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grpSp>
        <p:nvGrpSpPr>
          <p:cNvPr id="21" name="diagonali"/>
          <p:cNvGrpSpPr/>
          <p:nvPr/>
        </p:nvGrpSpPr>
        <p:grpSpPr>
          <a:xfrm>
            <a:off x="7516443" y="4145281"/>
            <a:ext cx="4686117" cy="2731407"/>
            <a:chOff x="5638800" y="3108960"/>
            <a:chExt cx="3515503" cy="2048555"/>
          </a:xfrm>
        </p:grpSpPr>
        <p:cxnSp>
          <p:nvCxnSpPr>
            <p:cNvPr id="14" name="Connettore diritto 13"/>
            <p:cNvCxnSpPr/>
            <p:nvPr/>
          </p:nvCxnSpPr>
          <p:spPr>
            <a:xfrm flipV="1">
              <a:off x="5638800" y="3108960"/>
              <a:ext cx="3515503" cy="2037116"/>
            </a:xfrm>
            <a:prstGeom prst="line">
              <a:avLst/>
            </a:prstGeom>
            <a:noFill/>
            <a:ln w="38100">
              <a:gradFill>
                <a:gsLst>
                  <a:gs pos="50000">
                    <a:schemeClr val="accent1">
                      <a:lumMod val="75000"/>
                    </a:schemeClr>
                  </a:gs>
                  <a:gs pos="0">
                    <a:schemeClr val="accent1"/>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cxnSp>
          <p:nvCxnSpPr>
            <p:cNvPr id="17" name="Connettore diritto 16"/>
            <p:cNvCxnSpPr/>
            <p:nvPr/>
          </p:nvCxnSpPr>
          <p:spPr>
            <a:xfrm flipV="1">
              <a:off x="6004643" y="3333750"/>
              <a:ext cx="3149660" cy="1823765"/>
            </a:xfrm>
            <a:prstGeom prst="line">
              <a:avLst/>
            </a:prstGeom>
            <a:noFill/>
            <a:ln w="28575">
              <a:gradFill>
                <a:gsLst>
                  <a:gs pos="0">
                    <a:schemeClr val="accent1">
                      <a:lumMod val="75000"/>
                    </a:schemeClr>
                  </a:gs>
                  <a:gs pos="50000">
                    <a:schemeClr val="accent1">
                      <a:lumMod val="75000"/>
                    </a:schemeClr>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cxnSp>
          <p:nvCxnSpPr>
            <p:cNvPr id="19" name="Connettore diritto 18"/>
            <p:cNvCxnSpPr/>
            <p:nvPr/>
          </p:nvCxnSpPr>
          <p:spPr>
            <a:xfrm flipV="1">
              <a:off x="6388342" y="3549891"/>
              <a:ext cx="2765961" cy="1600149"/>
            </a:xfrm>
            <a:prstGeom prst="line">
              <a:avLst/>
            </a:prstGeom>
            <a:noFill/>
            <a:ln w="25400">
              <a:gradFill>
                <a:gsLst>
                  <a:gs pos="0">
                    <a:schemeClr val="accent1">
                      <a:lumMod val="50000"/>
                    </a:schemeClr>
                  </a:gs>
                  <a:gs pos="100000">
                    <a:schemeClr val="accent1">
                      <a:lumMod val="75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grpSp>
      <p:grpSp>
        <p:nvGrpSpPr>
          <p:cNvPr id="12" name="linee inferiori"/>
          <p:cNvGrpSpPr/>
          <p:nvPr/>
        </p:nvGrpSpPr>
        <p:grpSpPr>
          <a:xfrm>
            <a:off x="-8916" y="6057149"/>
            <a:ext cx="5498726" cy="820207"/>
            <a:chOff x="-6689" y="4553748"/>
            <a:chExt cx="4125119" cy="615155"/>
          </a:xfrm>
        </p:grpSpPr>
        <p:sp>
          <p:nvSpPr>
            <p:cNvPr id="9" name="Figura a mano libera 8"/>
            <p:cNvSpPr/>
            <p:nvPr/>
          </p:nvSpPr>
          <p:spPr>
            <a:xfrm rot="16200000">
              <a:off x="1754302" y="2802395"/>
              <a:ext cx="612775" cy="4115481"/>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 name="connsiteX0" fmla="*/ 0 w 612775"/>
                <a:gd name="connsiteY0" fmla="*/ 4115481 h 4115481"/>
                <a:gd name="connsiteX1" fmla="*/ 612775 w 612775"/>
                <a:gd name="connsiteY1" fmla="*/ 3180443 h 4115481"/>
                <a:gd name="connsiteX2" fmla="*/ 612775 w 612775"/>
                <a:gd name="connsiteY2" fmla="*/ 0 h 4115481"/>
              </a:gdLst>
              <a:ahLst/>
              <a:cxnLst>
                <a:cxn ang="0">
                  <a:pos x="connsiteX0" y="connsiteY0"/>
                </a:cxn>
                <a:cxn ang="0">
                  <a:pos x="connsiteX1" y="connsiteY1"/>
                </a:cxn>
                <a:cxn ang="0">
                  <a:pos x="connsiteX2" y="connsiteY2"/>
                </a:cxn>
              </a:cxnLst>
              <a:rect l="l" t="t" r="r" b="b"/>
              <a:pathLst>
                <a:path w="612775" h="4115481">
                  <a:moveTo>
                    <a:pt x="0" y="4115481"/>
                  </a:moveTo>
                  <a:lnTo>
                    <a:pt x="612775" y="3180443"/>
                  </a:lnTo>
                  <a:lnTo>
                    <a:pt x="612775" y="0"/>
                  </a:lnTo>
                </a:path>
              </a:pathLst>
            </a:custGeom>
            <a:noFill/>
            <a:ln w="38100">
              <a:gradFill>
                <a:gsLst>
                  <a:gs pos="50000">
                    <a:schemeClr val="accent1">
                      <a:lumMod val="75000"/>
                    </a:schemeClr>
                  </a:gs>
                  <a:gs pos="0">
                    <a:schemeClr val="accent1"/>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rtl="0"/>
              <a:endParaRPr lang="it-IT" dirty="0"/>
            </a:p>
          </p:txBody>
        </p:sp>
        <p:sp>
          <p:nvSpPr>
            <p:cNvPr id="10" name="Figura a mano libera 9"/>
            <p:cNvSpPr/>
            <p:nvPr/>
          </p:nvSpPr>
          <p:spPr>
            <a:xfrm rot="16200000">
              <a:off x="1604659" y="3152814"/>
              <a:ext cx="410751" cy="3621427"/>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 name="connsiteX0" fmla="*/ 0 w 612775"/>
                <a:gd name="connsiteY0" fmla="*/ 3919538 h 3919538"/>
                <a:gd name="connsiteX1" fmla="*/ 202024 w 612775"/>
                <a:gd name="connsiteY1" fmla="*/ 3607676 h 3919538"/>
                <a:gd name="connsiteX2" fmla="*/ 612775 w 612775"/>
                <a:gd name="connsiteY2" fmla="*/ 2984500 h 3919538"/>
                <a:gd name="connsiteX3" fmla="*/ 612775 w 612775"/>
                <a:gd name="connsiteY3" fmla="*/ 0 h 3919538"/>
                <a:gd name="connsiteX0" fmla="*/ 0 w 410751"/>
                <a:gd name="connsiteY0" fmla="*/ 3607676 h 3607676"/>
                <a:gd name="connsiteX1" fmla="*/ 410751 w 410751"/>
                <a:gd name="connsiteY1" fmla="*/ 2984500 h 3607676"/>
                <a:gd name="connsiteX2" fmla="*/ 410751 w 410751"/>
                <a:gd name="connsiteY2" fmla="*/ 0 h 3607676"/>
                <a:gd name="connsiteX0" fmla="*/ 0 w 410751"/>
                <a:gd name="connsiteY0" fmla="*/ 3607676 h 3607676"/>
                <a:gd name="connsiteX1" fmla="*/ 410751 w 410751"/>
                <a:gd name="connsiteY1" fmla="*/ 2984500 h 3607676"/>
                <a:gd name="connsiteX2" fmla="*/ 409575 w 410751"/>
                <a:gd name="connsiteY2" fmla="*/ 185820 h 3607676"/>
                <a:gd name="connsiteX3" fmla="*/ 410751 w 410751"/>
                <a:gd name="connsiteY3" fmla="*/ 0 h 3607676"/>
                <a:gd name="connsiteX0" fmla="*/ 0 w 410751"/>
                <a:gd name="connsiteY0" fmla="*/ 3421856 h 3421856"/>
                <a:gd name="connsiteX1" fmla="*/ 410751 w 410751"/>
                <a:gd name="connsiteY1" fmla="*/ 2798680 h 3421856"/>
                <a:gd name="connsiteX2" fmla="*/ 409575 w 410751"/>
                <a:gd name="connsiteY2" fmla="*/ 0 h 3421856"/>
                <a:gd name="connsiteX0" fmla="*/ 0 w 410751"/>
                <a:gd name="connsiteY0" fmla="*/ 3614170 h 3614170"/>
                <a:gd name="connsiteX1" fmla="*/ 410751 w 410751"/>
                <a:gd name="connsiteY1" fmla="*/ 2990994 h 3614170"/>
                <a:gd name="connsiteX2" fmla="*/ 405947 w 410751"/>
                <a:gd name="connsiteY2" fmla="*/ 0 h 3614170"/>
                <a:gd name="connsiteX0" fmla="*/ 0 w 410751"/>
                <a:gd name="connsiteY0" fmla="*/ 3621427 h 3621427"/>
                <a:gd name="connsiteX1" fmla="*/ 410751 w 410751"/>
                <a:gd name="connsiteY1" fmla="*/ 2998251 h 3621427"/>
                <a:gd name="connsiteX2" fmla="*/ 405947 w 410751"/>
                <a:gd name="connsiteY2" fmla="*/ 0 h 3621427"/>
              </a:gdLst>
              <a:ahLst/>
              <a:cxnLst>
                <a:cxn ang="0">
                  <a:pos x="connsiteX0" y="connsiteY0"/>
                </a:cxn>
                <a:cxn ang="0">
                  <a:pos x="connsiteX1" y="connsiteY1"/>
                </a:cxn>
                <a:cxn ang="0">
                  <a:pos x="connsiteX2" y="connsiteY2"/>
                </a:cxn>
              </a:cxnLst>
              <a:rect l="l" t="t" r="r" b="b"/>
              <a:pathLst>
                <a:path w="410751" h="3621427">
                  <a:moveTo>
                    <a:pt x="0" y="3621427"/>
                  </a:moveTo>
                  <a:lnTo>
                    <a:pt x="410751" y="2998251"/>
                  </a:lnTo>
                  <a:cubicBezTo>
                    <a:pt x="410359" y="2065358"/>
                    <a:pt x="406339" y="932893"/>
                    <a:pt x="405947" y="0"/>
                  </a:cubicBezTo>
                </a:path>
              </a:pathLst>
            </a:custGeom>
            <a:noFill/>
            <a:ln w="28575">
              <a:gradFill>
                <a:gsLst>
                  <a:gs pos="0">
                    <a:schemeClr val="accent1">
                      <a:lumMod val="75000"/>
                    </a:schemeClr>
                  </a:gs>
                  <a:gs pos="50000">
                    <a:schemeClr val="accent1">
                      <a:lumMod val="75000"/>
                    </a:schemeClr>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rtl="0"/>
              <a:endParaRPr lang="it-IT" dirty="0"/>
            </a:p>
          </p:txBody>
        </p:sp>
        <p:sp>
          <p:nvSpPr>
            <p:cNvPr id="11" name="Figura a mano libera 10"/>
            <p:cNvSpPr/>
            <p:nvPr/>
          </p:nvSpPr>
          <p:spPr>
            <a:xfrm rot="16200000">
              <a:off x="1462308" y="3453376"/>
              <a:ext cx="241768" cy="3179761"/>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 name="connsiteX0" fmla="*/ 0 w 612775"/>
                <a:gd name="connsiteY0" fmla="*/ 3919538 h 3919538"/>
                <a:gd name="connsiteX1" fmla="*/ 373856 w 612775"/>
                <a:gd name="connsiteY1" fmla="*/ 3344891 h 3919538"/>
                <a:gd name="connsiteX2" fmla="*/ 612775 w 612775"/>
                <a:gd name="connsiteY2" fmla="*/ 2984500 h 3919538"/>
                <a:gd name="connsiteX3" fmla="*/ 612775 w 612775"/>
                <a:gd name="connsiteY3" fmla="*/ 0 h 3919538"/>
                <a:gd name="connsiteX0" fmla="*/ 0 w 238919"/>
                <a:gd name="connsiteY0" fmla="*/ 3344891 h 3344891"/>
                <a:gd name="connsiteX1" fmla="*/ 238919 w 238919"/>
                <a:gd name="connsiteY1" fmla="*/ 2984500 h 3344891"/>
                <a:gd name="connsiteX2" fmla="*/ 238919 w 238919"/>
                <a:gd name="connsiteY2" fmla="*/ 0 h 3344891"/>
                <a:gd name="connsiteX0" fmla="*/ 0 w 238919"/>
                <a:gd name="connsiteY0" fmla="*/ 3344891 h 3344891"/>
                <a:gd name="connsiteX1" fmla="*/ 238919 w 238919"/>
                <a:gd name="connsiteY1" fmla="*/ 2984500 h 3344891"/>
                <a:gd name="connsiteX2" fmla="*/ 238125 w 238919"/>
                <a:gd name="connsiteY2" fmla="*/ 368330 h 3344891"/>
                <a:gd name="connsiteX3" fmla="*/ 238919 w 238919"/>
                <a:gd name="connsiteY3" fmla="*/ 0 h 3344891"/>
                <a:gd name="connsiteX0" fmla="*/ 0 w 238919"/>
                <a:gd name="connsiteY0" fmla="*/ 2976561 h 2976561"/>
                <a:gd name="connsiteX1" fmla="*/ 238919 w 238919"/>
                <a:gd name="connsiteY1" fmla="*/ 2616170 h 2976561"/>
                <a:gd name="connsiteX2" fmla="*/ 238125 w 238919"/>
                <a:gd name="connsiteY2" fmla="*/ 0 h 2976561"/>
                <a:gd name="connsiteX0" fmla="*/ 0 w 241768"/>
                <a:gd name="connsiteY0" fmla="*/ 3179761 h 3179761"/>
                <a:gd name="connsiteX1" fmla="*/ 238919 w 241768"/>
                <a:gd name="connsiteY1" fmla="*/ 2819370 h 3179761"/>
                <a:gd name="connsiteX2" fmla="*/ 241754 w 241768"/>
                <a:gd name="connsiteY2" fmla="*/ 0 h 3179761"/>
              </a:gdLst>
              <a:ahLst/>
              <a:cxnLst>
                <a:cxn ang="0">
                  <a:pos x="connsiteX0" y="connsiteY0"/>
                </a:cxn>
                <a:cxn ang="0">
                  <a:pos x="connsiteX1" y="connsiteY1"/>
                </a:cxn>
                <a:cxn ang="0">
                  <a:pos x="connsiteX2" y="connsiteY2"/>
                </a:cxn>
              </a:cxnLst>
              <a:rect l="l" t="t" r="r" b="b"/>
              <a:pathLst>
                <a:path w="241768" h="3179761">
                  <a:moveTo>
                    <a:pt x="0" y="3179761"/>
                  </a:moveTo>
                  <a:lnTo>
                    <a:pt x="238919" y="2819370"/>
                  </a:lnTo>
                  <a:cubicBezTo>
                    <a:pt x="238654" y="1947313"/>
                    <a:pt x="242019" y="872057"/>
                    <a:pt x="241754" y="0"/>
                  </a:cubicBezTo>
                </a:path>
              </a:pathLst>
            </a:custGeom>
            <a:noFill/>
            <a:ln w="25400">
              <a:gradFill>
                <a:gsLst>
                  <a:gs pos="0">
                    <a:schemeClr val="accent1">
                      <a:lumMod val="50000"/>
                    </a:schemeClr>
                  </a:gs>
                  <a:gs pos="100000">
                    <a:schemeClr val="accent1">
                      <a:lumMod val="75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rtl="0"/>
              <a:endParaRPr lang="it-IT" dirty="0"/>
            </a:p>
          </p:txBody>
        </p:sp>
      </p:grpSp>
      <p:sp>
        <p:nvSpPr>
          <p:cNvPr id="2" name="Titolo 1"/>
          <p:cNvSpPr>
            <a:spLocks noGrp="1"/>
          </p:cNvSpPr>
          <p:nvPr>
            <p:ph type="ctrTitle"/>
          </p:nvPr>
        </p:nvSpPr>
        <p:spPr>
          <a:xfrm>
            <a:off x="1625176" y="584200"/>
            <a:ext cx="8735325" cy="2000251"/>
          </a:xfrm>
        </p:spPr>
        <p:txBody>
          <a:bodyPr rtlCol="0">
            <a:normAutofit/>
          </a:bodyPr>
          <a:lstStyle>
            <a:lvl1pPr algn="l" rtl="0">
              <a:defRPr sz="5400"/>
            </a:lvl1pPr>
          </a:lstStyle>
          <a:p>
            <a:pPr rtl="0"/>
            <a:r>
              <a:rPr lang="it-IT"/>
              <a:t>Fare clic per modificare lo stile del titolo dello schema</a:t>
            </a:r>
            <a:endParaRPr lang="it-IT" dirty="0"/>
          </a:p>
        </p:txBody>
      </p:sp>
      <p:sp>
        <p:nvSpPr>
          <p:cNvPr id="3" name="Sottotitolo 2"/>
          <p:cNvSpPr>
            <a:spLocks noGrp="1"/>
          </p:cNvSpPr>
          <p:nvPr>
            <p:ph type="subTitle" idx="1"/>
          </p:nvPr>
        </p:nvSpPr>
        <p:spPr>
          <a:xfrm>
            <a:off x="1625176" y="2616200"/>
            <a:ext cx="8735325" cy="1752600"/>
          </a:xfrm>
        </p:spPr>
        <p:txBody>
          <a:bodyPr rtlCol="0">
            <a:normAutofit/>
          </a:bodyPr>
          <a:lstStyle>
            <a:lvl1pPr marL="0" indent="0" algn="l" rtl="0">
              <a:spcBef>
                <a:spcPts val="0"/>
              </a:spcBef>
              <a:buNone/>
              <a:defRPr sz="2800" cap="all" spc="200" baseline="0">
                <a:solidFill>
                  <a:schemeClr val="accent1"/>
                </a:solidFill>
              </a:defRPr>
            </a:lvl1pPr>
            <a:lvl2pPr marL="609493" indent="0" algn="ctr" rtl="0">
              <a:buNone/>
              <a:defRPr>
                <a:solidFill>
                  <a:schemeClr val="tx1">
                    <a:tint val="75000"/>
                  </a:schemeClr>
                </a:solidFill>
              </a:defRPr>
            </a:lvl2pPr>
            <a:lvl3pPr marL="1218987" indent="0" algn="ctr" rtl="0">
              <a:buNone/>
              <a:defRPr>
                <a:solidFill>
                  <a:schemeClr val="tx1">
                    <a:tint val="75000"/>
                  </a:schemeClr>
                </a:solidFill>
              </a:defRPr>
            </a:lvl3pPr>
            <a:lvl4pPr marL="1828480" indent="0" algn="ctr" rtl="0">
              <a:buNone/>
              <a:defRPr>
                <a:solidFill>
                  <a:schemeClr val="tx1">
                    <a:tint val="75000"/>
                  </a:schemeClr>
                </a:solidFill>
              </a:defRPr>
            </a:lvl4pPr>
            <a:lvl5pPr marL="2437973" indent="0" algn="ctr" rtl="0">
              <a:buNone/>
              <a:defRPr>
                <a:solidFill>
                  <a:schemeClr val="tx1">
                    <a:tint val="75000"/>
                  </a:schemeClr>
                </a:solidFill>
              </a:defRPr>
            </a:lvl5pPr>
            <a:lvl6pPr marL="3047467" indent="0" algn="ctr" rtl="0">
              <a:buNone/>
              <a:defRPr>
                <a:solidFill>
                  <a:schemeClr val="tx1">
                    <a:tint val="75000"/>
                  </a:schemeClr>
                </a:solidFill>
              </a:defRPr>
            </a:lvl6pPr>
            <a:lvl7pPr marL="3656960" indent="0" algn="ctr" rtl="0">
              <a:buNone/>
              <a:defRPr>
                <a:solidFill>
                  <a:schemeClr val="tx1">
                    <a:tint val="75000"/>
                  </a:schemeClr>
                </a:solidFill>
              </a:defRPr>
            </a:lvl7pPr>
            <a:lvl8pPr marL="4266453" indent="0" algn="ctr" rtl="0">
              <a:buNone/>
              <a:defRPr>
                <a:solidFill>
                  <a:schemeClr val="tx1">
                    <a:tint val="75000"/>
                  </a:schemeClr>
                </a:solidFill>
              </a:defRPr>
            </a:lvl8pPr>
            <a:lvl9pPr marL="4875947" indent="0" algn="ctr" rtl="0">
              <a:buNone/>
              <a:defRPr>
                <a:solidFill>
                  <a:schemeClr val="tx1">
                    <a:tint val="75000"/>
                  </a:schemeClr>
                </a:solidFill>
              </a:defRPr>
            </a:lvl9pPr>
          </a:lstStyle>
          <a:p>
            <a:pPr rtl="0"/>
            <a:r>
              <a:rPr lang="it-IT"/>
              <a:t>Fare clic per modificare lo stile del sottotitolo dello schema</a:t>
            </a:r>
            <a:endParaRPr lang="it-IT" dirty="0"/>
          </a:p>
        </p:txBody>
      </p:sp>
      <p:sp>
        <p:nvSpPr>
          <p:cNvPr id="22" name="Segnaposto data 21"/>
          <p:cNvSpPr>
            <a:spLocks noGrp="1"/>
          </p:cNvSpPr>
          <p:nvPr>
            <p:ph type="dt" sz="half" idx="10"/>
          </p:nvPr>
        </p:nvSpPr>
        <p:spPr/>
        <p:txBody>
          <a:bodyPr rtlCol="0"/>
          <a:lstStyle>
            <a:lvl1pPr>
              <a:defRPr/>
            </a:lvl1pPr>
          </a:lstStyle>
          <a:p>
            <a:fld id="{3889EF9B-A500-41B6-8F1C-893813E9A898}" type="datetime1">
              <a:rPr lang="it-IT" smtClean="0"/>
              <a:pPr/>
              <a:t>11/02/2025</a:t>
            </a:fld>
            <a:endParaRPr lang="it-IT" dirty="0"/>
          </a:p>
        </p:txBody>
      </p:sp>
      <p:sp>
        <p:nvSpPr>
          <p:cNvPr id="23" name="Segnaposto piè di pagina 22"/>
          <p:cNvSpPr>
            <a:spLocks noGrp="1"/>
          </p:cNvSpPr>
          <p:nvPr>
            <p:ph type="ftr" sz="quarter" idx="11"/>
          </p:nvPr>
        </p:nvSpPr>
        <p:spPr/>
        <p:txBody>
          <a:bodyPr rtlCol="0"/>
          <a:lstStyle/>
          <a:p>
            <a:pPr rtl="0"/>
            <a:endParaRPr lang="it-IT" dirty="0"/>
          </a:p>
        </p:txBody>
      </p:sp>
      <p:sp>
        <p:nvSpPr>
          <p:cNvPr id="24" name="Segnaposto numero diapositiva 23"/>
          <p:cNvSpPr>
            <a:spLocks noGrp="1"/>
          </p:cNvSpPr>
          <p:nvPr>
            <p:ph type="sldNum" sz="quarter" idx="12"/>
          </p:nvPr>
        </p:nvSpPr>
        <p:spPr/>
        <p:txBody>
          <a:bodyPr rtlCol="0"/>
          <a:lstStyle/>
          <a:p>
            <a:pPr rtl="0"/>
            <a:fld id="{C014DD1E-5D91-48A3-AD6D-45FBA980D106}" type="slidenum">
              <a:rPr lang="it-IT" smtClean="0"/>
              <a:t>‹N›</a:t>
            </a:fld>
            <a:endParaRPr lang="it-IT" dirty="0"/>
          </a:p>
        </p:txBody>
      </p:sp>
    </p:spTree>
    <p:extLst>
      <p:ext uri="{BB962C8B-B14F-4D97-AF65-F5344CB8AC3E}">
        <p14:creationId xmlns:p14="http://schemas.microsoft.com/office/powerpoint/2010/main" val="1847488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p:cNvSpPr>
            <a:spLocks noGrp="1"/>
          </p:cNvSpPr>
          <p:nvPr>
            <p:ph type="title"/>
          </p:nvPr>
        </p:nvSpPr>
        <p:spPr/>
        <p:txBody>
          <a:bodyPr rtlCol="0"/>
          <a:lstStyle/>
          <a:p>
            <a:pPr rtl="0"/>
            <a:r>
              <a:rPr lang="it-IT"/>
              <a:t>Fare clic per modificare lo stile del titolo dello schema</a:t>
            </a:r>
            <a:endParaRPr lang="it-IT" dirty="0"/>
          </a:p>
        </p:txBody>
      </p:sp>
      <p:sp>
        <p:nvSpPr>
          <p:cNvPr id="3" name="Segnaposto testo verticale 2"/>
          <p:cNvSpPr>
            <a:spLocks noGrp="1"/>
          </p:cNvSpPr>
          <p:nvPr>
            <p:ph type="body" orient="vert" idx="1"/>
          </p:nvPr>
        </p:nvSpPr>
        <p:spPr/>
        <p:txBody>
          <a:bodyPr vert="eaVert" rtlCol="0"/>
          <a:lstStyle>
            <a:lvl5pPr algn="l" rtl="0">
              <a:defRPr/>
            </a:lvl5pPr>
            <a:lvl6pPr algn="l" rtl="0">
              <a:defRPr/>
            </a:lvl6pPr>
            <a:lvl7pPr algn="l" rtl="0">
              <a:defRPr/>
            </a:lvl7pPr>
            <a:lvl8pPr algn="l" rtl="0">
              <a:defRPr baseline="0"/>
            </a:lvl8pPr>
            <a:lvl9pPr algn="l" rtl="0">
              <a:defRPr baseline="0"/>
            </a:lvl9pPr>
          </a:lstStyle>
          <a:p>
            <a:pPr lvl="0" rtl="0"/>
            <a:r>
              <a:rPr lang="it-IT"/>
              <a:t>Fare clic per modificare gli stili del testo dello schema</a:t>
            </a:r>
          </a:p>
          <a:p>
            <a:pPr lvl="1" rtl="0"/>
            <a:r>
              <a:rPr lang="it-IT"/>
              <a:t>Secondo livello</a:t>
            </a:r>
          </a:p>
          <a:p>
            <a:pPr lvl="2" rtl="0"/>
            <a:r>
              <a:rPr lang="it-IT"/>
              <a:t>Terzo livello</a:t>
            </a:r>
          </a:p>
          <a:p>
            <a:pPr lvl="3" rtl="0"/>
            <a:r>
              <a:rPr lang="it-IT"/>
              <a:t>Quarto livello</a:t>
            </a:r>
          </a:p>
          <a:p>
            <a:pPr lvl="4" rtl="0"/>
            <a:r>
              <a:rPr lang="it-IT"/>
              <a:t>Quinto livello</a:t>
            </a:r>
            <a:endParaRPr lang="it-IT" dirty="0"/>
          </a:p>
        </p:txBody>
      </p:sp>
      <p:sp>
        <p:nvSpPr>
          <p:cNvPr id="4" name="Segnaposto data 3"/>
          <p:cNvSpPr>
            <a:spLocks noGrp="1"/>
          </p:cNvSpPr>
          <p:nvPr>
            <p:ph type="dt" sz="half" idx="10"/>
          </p:nvPr>
        </p:nvSpPr>
        <p:spPr/>
        <p:txBody>
          <a:bodyPr rtlCol="0"/>
          <a:lstStyle>
            <a:lvl1pPr>
              <a:defRPr/>
            </a:lvl1pPr>
          </a:lstStyle>
          <a:p>
            <a:fld id="{6E724BBD-5BEA-4971-A6C4-42E94AF7CB5F}" type="datetime1">
              <a:rPr lang="it-IT" smtClean="0"/>
              <a:pPr/>
              <a:t>11/02/2025</a:t>
            </a:fld>
            <a:endParaRPr lang="it-IT" dirty="0"/>
          </a:p>
        </p:txBody>
      </p:sp>
      <p:sp>
        <p:nvSpPr>
          <p:cNvPr id="5" name="Segnaposto piè di pagina 4"/>
          <p:cNvSpPr>
            <a:spLocks noGrp="1"/>
          </p:cNvSpPr>
          <p:nvPr>
            <p:ph type="ftr" sz="quarter" idx="11"/>
          </p:nvPr>
        </p:nvSpPr>
        <p:spPr/>
        <p:txBody>
          <a:bodyPr rtlCol="0"/>
          <a:lstStyle/>
          <a:p>
            <a:pPr rtl="0"/>
            <a:endParaRPr lang="it-IT" dirty="0"/>
          </a:p>
        </p:txBody>
      </p:sp>
      <p:sp>
        <p:nvSpPr>
          <p:cNvPr id="6" name="Segnaposto numero diapositiva 5"/>
          <p:cNvSpPr>
            <a:spLocks noGrp="1"/>
          </p:cNvSpPr>
          <p:nvPr>
            <p:ph type="sldNum" sz="quarter" idx="12"/>
          </p:nvPr>
        </p:nvSpPr>
        <p:spPr/>
        <p:txBody>
          <a:bodyPr rtlCol="0"/>
          <a:lstStyle/>
          <a:p>
            <a:pPr rtl="0"/>
            <a:fld id="{C014DD1E-5D91-48A3-AD6D-45FBA980D106}" type="slidenum">
              <a:rPr lang="it-IT" smtClean="0"/>
              <a:t>‹N›</a:t>
            </a:fld>
            <a:endParaRPr lang="it-IT" dirty="0"/>
          </a:p>
        </p:txBody>
      </p:sp>
    </p:spTree>
    <p:extLst>
      <p:ext uri="{BB962C8B-B14F-4D97-AF65-F5344CB8AC3E}">
        <p14:creationId xmlns:p14="http://schemas.microsoft.com/office/powerpoint/2010/main" val="1996675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olo e testo verticale">
    <p:spTree>
      <p:nvGrpSpPr>
        <p:cNvPr id="1" name=""/>
        <p:cNvGrpSpPr/>
        <p:nvPr/>
      </p:nvGrpSpPr>
      <p:grpSpPr>
        <a:xfrm>
          <a:off x="0" y="0"/>
          <a:ext cx="0" cy="0"/>
          <a:chOff x="0" y="0"/>
          <a:chExt cx="0" cy="0"/>
        </a:xfrm>
      </p:grpSpPr>
      <p:sp>
        <p:nvSpPr>
          <p:cNvPr id="2" name="Titolo verticale 1"/>
          <p:cNvSpPr>
            <a:spLocks noGrp="1"/>
          </p:cNvSpPr>
          <p:nvPr>
            <p:ph type="title" orient="vert"/>
          </p:nvPr>
        </p:nvSpPr>
        <p:spPr>
          <a:xfrm>
            <a:off x="8836898" y="584200"/>
            <a:ext cx="2742486" cy="5588000"/>
          </a:xfrm>
        </p:spPr>
        <p:txBody>
          <a:bodyPr vert="eaVert" rtlCol="0"/>
          <a:lstStyle/>
          <a:p>
            <a:pPr rtl="0"/>
            <a:r>
              <a:rPr lang="it-IT"/>
              <a:t>Fare clic per modificare lo stile del titolo dello schema</a:t>
            </a:r>
            <a:endParaRPr lang="it-IT" dirty="0"/>
          </a:p>
        </p:txBody>
      </p:sp>
      <p:sp>
        <p:nvSpPr>
          <p:cNvPr id="3" name="Segnaposto testo verticale 2"/>
          <p:cNvSpPr>
            <a:spLocks noGrp="1"/>
          </p:cNvSpPr>
          <p:nvPr>
            <p:ph type="body" orient="vert" idx="1"/>
          </p:nvPr>
        </p:nvSpPr>
        <p:spPr>
          <a:xfrm>
            <a:off x="1218882" y="584200"/>
            <a:ext cx="7414869" cy="5588000"/>
          </a:xfrm>
        </p:spPr>
        <p:txBody>
          <a:bodyPr vert="eaVert" rtlCol="0"/>
          <a:lstStyle>
            <a:lvl5pPr algn="l" rtl="0">
              <a:defRPr/>
            </a:lvl5pPr>
            <a:lvl6pPr algn="l" rtl="0">
              <a:defRPr/>
            </a:lvl6pPr>
            <a:lvl7pPr algn="l" rtl="0">
              <a:defRPr/>
            </a:lvl7pPr>
            <a:lvl8pPr algn="l" rtl="0">
              <a:defRPr/>
            </a:lvl8pPr>
            <a:lvl9pPr algn="l" rtl="0">
              <a:defRPr/>
            </a:lvl9pPr>
          </a:lstStyle>
          <a:p>
            <a:pPr lvl="0" rtl="0"/>
            <a:r>
              <a:rPr lang="it-IT"/>
              <a:t>Fare clic per modificare gli stili del testo dello schema</a:t>
            </a:r>
          </a:p>
          <a:p>
            <a:pPr lvl="1" rtl="0"/>
            <a:r>
              <a:rPr lang="it-IT"/>
              <a:t>Secondo livello</a:t>
            </a:r>
          </a:p>
          <a:p>
            <a:pPr lvl="2" rtl="0"/>
            <a:r>
              <a:rPr lang="it-IT"/>
              <a:t>Terzo livello</a:t>
            </a:r>
          </a:p>
          <a:p>
            <a:pPr lvl="3" rtl="0"/>
            <a:r>
              <a:rPr lang="it-IT"/>
              <a:t>Quarto livello</a:t>
            </a:r>
          </a:p>
          <a:p>
            <a:pPr lvl="4" rtl="0"/>
            <a:r>
              <a:rPr lang="it-IT"/>
              <a:t>Quinto livello</a:t>
            </a:r>
            <a:endParaRPr lang="it-IT" dirty="0"/>
          </a:p>
        </p:txBody>
      </p:sp>
      <p:sp>
        <p:nvSpPr>
          <p:cNvPr id="4" name="Segnaposto data 3"/>
          <p:cNvSpPr>
            <a:spLocks noGrp="1"/>
          </p:cNvSpPr>
          <p:nvPr>
            <p:ph type="dt" sz="half" idx="10"/>
          </p:nvPr>
        </p:nvSpPr>
        <p:spPr/>
        <p:txBody>
          <a:bodyPr rtlCol="0"/>
          <a:lstStyle>
            <a:lvl1pPr>
              <a:defRPr/>
            </a:lvl1pPr>
          </a:lstStyle>
          <a:p>
            <a:fld id="{EF1B2188-7D8C-43C8-B29F-60D01DE77B72}" type="datetime1">
              <a:rPr lang="it-IT" smtClean="0"/>
              <a:pPr/>
              <a:t>11/02/2025</a:t>
            </a:fld>
            <a:endParaRPr lang="it-IT" dirty="0"/>
          </a:p>
        </p:txBody>
      </p:sp>
      <p:sp>
        <p:nvSpPr>
          <p:cNvPr id="5" name="Segnaposto piè di pagina 4"/>
          <p:cNvSpPr>
            <a:spLocks noGrp="1"/>
          </p:cNvSpPr>
          <p:nvPr>
            <p:ph type="ftr" sz="quarter" idx="11"/>
          </p:nvPr>
        </p:nvSpPr>
        <p:spPr/>
        <p:txBody>
          <a:bodyPr rtlCol="0"/>
          <a:lstStyle/>
          <a:p>
            <a:pPr rtl="0"/>
            <a:endParaRPr lang="it-IT" dirty="0"/>
          </a:p>
        </p:txBody>
      </p:sp>
      <p:sp>
        <p:nvSpPr>
          <p:cNvPr id="6" name="Segnaposto numero diapositiva 5"/>
          <p:cNvSpPr>
            <a:spLocks noGrp="1"/>
          </p:cNvSpPr>
          <p:nvPr>
            <p:ph type="sldNum" sz="quarter" idx="12"/>
          </p:nvPr>
        </p:nvSpPr>
        <p:spPr/>
        <p:txBody>
          <a:bodyPr rtlCol="0"/>
          <a:lstStyle/>
          <a:p>
            <a:pPr rtl="0"/>
            <a:fld id="{C014DD1E-5D91-48A3-AD6D-45FBA980D106}" type="slidenum">
              <a:rPr lang="it-IT" smtClean="0"/>
              <a:t>‹N›</a:t>
            </a:fld>
            <a:endParaRPr lang="it-IT" dirty="0"/>
          </a:p>
        </p:txBody>
      </p:sp>
    </p:spTree>
    <p:extLst>
      <p:ext uri="{BB962C8B-B14F-4D97-AF65-F5344CB8AC3E}">
        <p14:creationId xmlns:p14="http://schemas.microsoft.com/office/powerpoint/2010/main" val="595886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p:cNvSpPr>
            <a:spLocks noGrp="1"/>
          </p:cNvSpPr>
          <p:nvPr>
            <p:ph type="title"/>
          </p:nvPr>
        </p:nvSpPr>
        <p:spPr/>
        <p:txBody>
          <a:bodyPr rtlCol="0"/>
          <a:lstStyle/>
          <a:p>
            <a:pPr rtl="0"/>
            <a:r>
              <a:rPr lang="it-IT"/>
              <a:t>Fare clic per modificare lo stile del titolo dello schema</a:t>
            </a:r>
            <a:endParaRPr lang="it-IT" dirty="0"/>
          </a:p>
        </p:txBody>
      </p:sp>
      <p:sp>
        <p:nvSpPr>
          <p:cNvPr id="3" name="Segnaposto contenuto 2"/>
          <p:cNvSpPr>
            <a:spLocks noGrp="1"/>
          </p:cNvSpPr>
          <p:nvPr>
            <p:ph idx="1"/>
          </p:nvPr>
        </p:nvSpPr>
        <p:spPr/>
        <p:txBody>
          <a:bodyPr rtlCol="0"/>
          <a:lstStyle>
            <a:lvl5pPr algn="l" rtl="0">
              <a:defRPr/>
            </a:lvl5pPr>
            <a:lvl6pPr algn="l" rtl="0">
              <a:defRPr/>
            </a:lvl6pPr>
            <a:lvl7pPr algn="l" rtl="0">
              <a:defRPr/>
            </a:lvl7pPr>
            <a:lvl8pPr algn="l" rtl="0">
              <a:defRPr/>
            </a:lvl8pPr>
            <a:lvl9pPr algn="l" rtl="0">
              <a:defRPr/>
            </a:lvl9pPr>
          </a:lstStyle>
          <a:p>
            <a:pPr lvl="0" rtl="0"/>
            <a:r>
              <a:rPr lang="it-IT"/>
              <a:t>Fare clic per modificare gli stili del testo dello schema</a:t>
            </a:r>
          </a:p>
          <a:p>
            <a:pPr lvl="1" rtl="0"/>
            <a:r>
              <a:rPr lang="it-IT"/>
              <a:t>Secondo livello</a:t>
            </a:r>
          </a:p>
          <a:p>
            <a:pPr lvl="2" rtl="0"/>
            <a:r>
              <a:rPr lang="it-IT"/>
              <a:t>Terzo livello</a:t>
            </a:r>
          </a:p>
          <a:p>
            <a:pPr lvl="3" rtl="0"/>
            <a:r>
              <a:rPr lang="it-IT"/>
              <a:t>Quarto livello</a:t>
            </a:r>
          </a:p>
          <a:p>
            <a:pPr lvl="4" rtl="0"/>
            <a:r>
              <a:rPr lang="it-IT"/>
              <a:t>Quinto livello</a:t>
            </a:r>
            <a:endParaRPr lang="it-IT" dirty="0"/>
          </a:p>
        </p:txBody>
      </p:sp>
      <p:sp>
        <p:nvSpPr>
          <p:cNvPr id="4" name="Segnaposto data 3"/>
          <p:cNvSpPr>
            <a:spLocks noGrp="1"/>
          </p:cNvSpPr>
          <p:nvPr>
            <p:ph type="dt" sz="half" idx="10"/>
          </p:nvPr>
        </p:nvSpPr>
        <p:spPr/>
        <p:txBody>
          <a:bodyPr rtlCol="0"/>
          <a:lstStyle>
            <a:lvl1pPr>
              <a:defRPr/>
            </a:lvl1pPr>
          </a:lstStyle>
          <a:p>
            <a:fld id="{581DC961-63CE-49AB-921E-1CE3DDEFC80A}" type="datetime1">
              <a:rPr lang="it-IT" smtClean="0"/>
              <a:pPr/>
              <a:t>11/02/2025</a:t>
            </a:fld>
            <a:endParaRPr lang="it-IT" dirty="0"/>
          </a:p>
        </p:txBody>
      </p:sp>
      <p:sp>
        <p:nvSpPr>
          <p:cNvPr id="5" name="Segnaposto piè di pagina 4"/>
          <p:cNvSpPr>
            <a:spLocks noGrp="1"/>
          </p:cNvSpPr>
          <p:nvPr>
            <p:ph type="ftr" sz="quarter" idx="11"/>
          </p:nvPr>
        </p:nvSpPr>
        <p:spPr/>
        <p:txBody>
          <a:bodyPr rtlCol="0"/>
          <a:lstStyle/>
          <a:p>
            <a:pPr rtl="0"/>
            <a:endParaRPr lang="it-IT" dirty="0"/>
          </a:p>
        </p:txBody>
      </p:sp>
      <p:sp>
        <p:nvSpPr>
          <p:cNvPr id="6" name="Segnaposto numero diapositiva 5"/>
          <p:cNvSpPr>
            <a:spLocks noGrp="1"/>
          </p:cNvSpPr>
          <p:nvPr>
            <p:ph type="sldNum" sz="quarter" idx="12"/>
          </p:nvPr>
        </p:nvSpPr>
        <p:spPr/>
        <p:txBody>
          <a:bodyPr rtlCol="0"/>
          <a:lstStyle>
            <a:lvl1pPr algn="r">
              <a:defRPr/>
            </a:lvl1pPr>
          </a:lstStyle>
          <a:p>
            <a:fld id="{C014DD1E-5D91-48A3-AD6D-45FBA980D106}" type="slidenum">
              <a:rPr lang="it-IT" smtClean="0"/>
              <a:pPr/>
              <a:t>‹N›</a:t>
            </a:fld>
            <a:endParaRPr lang="it-IT" dirty="0"/>
          </a:p>
        </p:txBody>
      </p:sp>
    </p:spTree>
    <p:extLst>
      <p:ext uri="{BB962C8B-B14F-4D97-AF65-F5344CB8AC3E}">
        <p14:creationId xmlns:p14="http://schemas.microsoft.com/office/powerpoint/2010/main" val="1406769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grpSp>
        <p:nvGrpSpPr>
          <p:cNvPr id="11" name="diagonali"/>
          <p:cNvGrpSpPr/>
          <p:nvPr/>
        </p:nvGrpSpPr>
        <p:grpSpPr>
          <a:xfrm>
            <a:off x="7516443" y="4145281"/>
            <a:ext cx="4686117" cy="2731407"/>
            <a:chOff x="5638800" y="3108960"/>
            <a:chExt cx="3515503" cy="2048555"/>
          </a:xfrm>
        </p:grpSpPr>
        <p:cxnSp>
          <p:nvCxnSpPr>
            <p:cNvPr id="12" name="Connettore diritto 11"/>
            <p:cNvCxnSpPr/>
            <p:nvPr/>
          </p:nvCxnSpPr>
          <p:spPr>
            <a:xfrm flipV="1">
              <a:off x="5638800" y="3108960"/>
              <a:ext cx="3515503" cy="2037116"/>
            </a:xfrm>
            <a:prstGeom prst="line">
              <a:avLst/>
            </a:prstGeom>
            <a:noFill/>
            <a:ln w="38100">
              <a:gradFill>
                <a:gsLst>
                  <a:gs pos="50000">
                    <a:schemeClr val="accent1">
                      <a:lumMod val="75000"/>
                    </a:schemeClr>
                  </a:gs>
                  <a:gs pos="0">
                    <a:schemeClr val="accent1"/>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cxnSp>
          <p:nvCxnSpPr>
            <p:cNvPr id="13" name="Connettore diritto 12"/>
            <p:cNvCxnSpPr/>
            <p:nvPr/>
          </p:nvCxnSpPr>
          <p:spPr>
            <a:xfrm flipV="1">
              <a:off x="6004643" y="3333750"/>
              <a:ext cx="3149660" cy="1823765"/>
            </a:xfrm>
            <a:prstGeom prst="line">
              <a:avLst/>
            </a:prstGeom>
            <a:noFill/>
            <a:ln w="28575">
              <a:gradFill>
                <a:gsLst>
                  <a:gs pos="0">
                    <a:schemeClr val="accent1">
                      <a:lumMod val="75000"/>
                    </a:schemeClr>
                  </a:gs>
                  <a:gs pos="50000">
                    <a:schemeClr val="accent1">
                      <a:lumMod val="75000"/>
                    </a:schemeClr>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cxnSp>
          <p:nvCxnSpPr>
            <p:cNvPr id="14" name="Connettore diritto 13"/>
            <p:cNvCxnSpPr/>
            <p:nvPr/>
          </p:nvCxnSpPr>
          <p:spPr>
            <a:xfrm flipV="1">
              <a:off x="6388342" y="3549891"/>
              <a:ext cx="2765961" cy="1600149"/>
            </a:xfrm>
            <a:prstGeom prst="line">
              <a:avLst/>
            </a:prstGeom>
            <a:noFill/>
            <a:ln w="25400">
              <a:gradFill>
                <a:gsLst>
                  <a:gs pos="0">
                    <a:schemeClr val="accent1">
                      <a:lumMod val="50000"/>
                    </a:schemeClr>
                  </a:gs>
                  <a:gs pos="100000">
                    <a:schemeClr val="accent1">
                      <a:lumMod val="75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grpSp>
      <p:sp>
        <p:nvSpPr>
          <p:cNvPr id="2" name="Titolo 1"/>
          <p:cNvSpPr>
            <a:spLocks noGrp="1"/>
          </p:cNvSpPr>
          <p:nvPr>
            <p:ph type="title"/>
          </p:nvPr>
        </p:nvSpPr>
        <p:spPr>
          <a:xfrm>
            <a:off x="1625177" y="2209801"/>
            <a:ext cx="8938472" cy="2764335"/>
          </a:xfrm>
        </p:spPr>
        <p:txBody>
          <a:bodyPr rtlCol="0" anchor="b">
            <a:normAutofit/>
          </a:bodyPr>
          <a:lstStyle>
            <a:lvl1pPr algn="l" rtl="0">
              <a:defRPr sz="5400" b="0" cap="none" baseline="0"/>
            </a:lvl1pPr>
          </a:lstStyle>
          <a:p>
            <a:pPr rtl="0"/>
            <a:r>
              <a:rPr lang="it-IT"/>
              <a:t>Fare clic per modificare lo stile del titolo dello schema</a:t>
            </a:r>
            <a:endParaRPr lang="it-IT" dirty="0"/>
          </a:p>
        </p:txBody>
      </p:sp>
      <p:sp>
        <p:nvSpPr>
          <p:cNvPr id="3" name="Segnaposto testo 2"/>
          <p:cNvSpPr>
            <a:spLocks noGrp="1"/>
          </p:cNvSpPr>
          <p:nvPr>
            <p:ph type="body" idx="1"/>
          </p:nvPr>
        </p:nvSpPr>
        <p:spPr>
          <a:xfrm>
            <a:off x="1625176" y="4951266"/>
            <a:ext cx="7069519" cy="1220933"/>
          </a:xfrm>
        </p:spPr>
        <p:txBody>
          <a:bodyPr rtlCol="0" anchor="t">
            <a:normAutofit/>
          </a:bodyPr>
          <a:lstStyle>
            <a:lvl1pPr marL="0" indent="0" algn="l" rtl="0">
              <a:spcBef>
                <a:spcPts val="0"/>
              </a:spcBef>
              <a:buNone/>
              <a:defRPr sz="2800" cap="all" spc="200" baseline="0">
                <a:solidFill>
                  <a:schemeClr val="accent1"/>
                </a:solidFill>
              </a:defRPr>
            </a:lvl1pPr>
            <a:lvl2pPr marL="609493" indent="0" algn="l" rtl="0">
              <a:buNone/>
              <a:defRPr sz="2400">
                <a:solidFill>
                  <a:schemeClr val="tx1">
                    <a:tint val="75000"/>
                  </a:schemeClr>
                </a:solidFill>
              </a:defRPr>
            </a:lvl2pPr>
            <a:lvl3pPr marL="1218987" indent="0" algn="l" rtl="0">
              <a:buNone/>
              <a:defRPr sz="2100">
                <a:solidFill>
                  <a:schemeClr val="tx1">
                    <a:tint val="75000"/>
                  </a:schemeClr>
                </a:solidFill>
              </a:defRPr>
            </a:lvl3pPr>
            <a:lvl4pPr marL="1828480" indent="0" algn="l" rtl="0">
              <a:buNone/>
              <a:defRPr sz="1900">
                <a:solidFill>
                  <a:schemeClr val="tx1">
                    <a:tint val="75000"/>
                  </a:schemeClr>
                </a:solidFill>
              </a:defRPr>
            </a:lvl4pPr>
            <a:lvl5pPr marL="2437973" indent="0" algn="l" rtl="0">
              <a:buNone/>
              <a:defRPr sz="1900">
                <a:solidFill>
                  <a:schemeClr val="tx1">
                    <a:tint val="75000"/>
                  </a:schemeClr>
                </a:solidFill>
              </a:defRPr>
            </a:lvl5pPr>
            <a:lvl6pPr marL="3047467" indent="0" algn="l" rtl="0">
              <a:buNone/>
              <a:defRPr sz="1900">
                <a:solidFill>
                  <a:schemeClr val="tx1">
                    <a:tint val="75000"/>
                  </a:schemeClr>
                </a:solidFill>
              </a:defRPr>
            </a:lvl6pPr>
            <a:lvl7pPr marL="3656960" indent="0" algn="l" rtl="0">
              <a:buNone/>
              <a:defRPr sz="1900">
                <a:solidFill>
                  <a:schemeClr val="tx1">
                    <a:tint val="75000"/>
                  </a:schemeClr>
                </a:solidFill>
              </a:defRPr>
            </a:lvl7pPr>
            <a:lvl8pPr marL="4266453" indent="0" algn="l" rtl="0">
              <a:buNone/>
              <a:defRPr sz="1900">
                <a:solidFill>
                  <a:schemeClr val="tx1">
                    <a:tint val="75000"/>
                  </a:schemeClr>
                </a:solidFill>
              </a:defRPr>
            </a:lvl8pPr>
            <a:lvl9pPr marL="4875947" indent="0" algn="l" rtl="0">
              <a:buNone/>
              <a:defRPr sz="1900">
                <a:solidFill>
                  <a:schemeClr val="tx1">
                    <a:tint val="75000"/>
                  </a:schemeClr>
                </a:solidFill>
              </a:defRPr>
            </a:lvl9pPr>
          </a:lstStyle>
          <a:p>
            <a:pPr lvl="0" rtl="0"/>
            <a:r>
              <a:rPr lang="it-IT"/>
              <a:t>Fare clic per modificare gli stili del testo dello schema</a:t>
            </a:r>
          </a:p>
        </p:txBody>
      </p:sp>
      <p:sp>
        <p:nvSpPr>
          <p:cNvPr id="4" name="Segnaposto data 3"/>
          <p:cNvSpPr>
            <a:spLocks noGrp="1"/>
          </p:cNvSpPr>
          <p:nvPr>
            <p:ph type="dt" sz="half" idx="10"/>
          </p:nvPr>
        </p:nvSpPr>
        <p:spPr/>
        <p:txBody>
          <a:bodyPr rtlCol="0"/>
          <a:lstStyle>
            <a:lvl1pPr>
              <a:defRPr/>
            </a:lvl1pPr>
          </a:lstStyle>
          <a:p>
            <a:fld id="{C6066F5F-3C86-4285-A86F-35EFBBDD7800}" type="datetime1">
              <a:rPr lang="it-IT" smtClean="0"/>
              <a:pPr/>
              <a:t>11/02/2025</a:t>
            </a:fld>
            <a:endParaRPr lang="it-IT" dirty="0"/>
          </a:p>
        </p:txBody>
      </p:sp>
      <p:sp>
        <p:nvSpPr>
          <p:cNvPr id="5" name="Segnaposto piè di pagina 4"/>
          <p:cNvSpPr>
            <a:spLocks noGrp="1"/>
          </p:cNvSpPr>
          <p:nvPr>
            <p:ph type="ftr" sz="quarter" idx="11"/>
          </p:nvPr>
        </p:nvSpPr>
        <p:spPr/>
        <p:txBody>
          <a:bodyPr rtlCol="0"/>
          <a:lstStyle/>
          <a:p>
            <a:pPr rtl="0"/>
            <a:endParaRPr lang="it-IT" dirty="0"/>
          </a:p>
        </p:txBody>
      </p:sp>
      <p:sp>
        <p:nvSpPr>
          <p:cNvPr id="6" name="Segnaposto numero diapositiva 5"/>
          <p:cNvSpPr>
            <a:spLocks noGrp="1"/>
          </p:cNvSpPr>
          <p:nvPr>
            <p:ph type="sldNum" sz="quarter" idx="12"/>
          </p:nvPr>
        </p:nvSpPr>
        <p:spPr/>
        <p:txBody>
          <a:bodyPr rtlCol="0"/>
          <a:lstStyle/>
          <a:p>
            <a:pPr rtl="0"/>
            <a:fld id="{C014DD1E-5D91-48A3-AD6D-45FBA980D106}" type="slidenum">
              <a:rPr lang="it-IT" smtClean="0"/>
              <a:t>‹N›</a:t>
            </a:fld>
            <a:endParaRPr lang="it-IT" dirty="0"/>
          </a:p>
        </p:txBody>
      </p:sp>
    </p:spTree>
    <p:extLst>
      <p:ext uri="{BB962C8B-B14F-4D97-AF65-F5344CB8AC3E}">
        <p14:creationId xmlns:p14="http://schemas.microsoft.com/office/powerpoint/2010/main" val="3616330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p:cNvSpPr>
            <a:spLocks noGrp="1"/>
          </p:cNvSpPr>
          <p:nvPr>
            <p:ph type="title"/>
          </p:nvPr>
        </p:nvSpPr>
        <p:spPr/>
        <p:txBody>
          <a:bodyPr rtlCol="0"/>
          <a:lstStyle/>
          <a:p>
            <a:pPr rtl="0"/>
            <a:r>
              <a:rPr lang="it-IT"/>
              <a:t>Fare clic per modificare lo stile del titolo dello schema</a:t>
            </a:r>
            <a:endParaRPr lang="it-IT" dirty="0"/>
          </a:p>
        </p:txBody>
      </p:sp>
      <p:sp>
        <p:nvSpPr>
          <p:cNvPr id="3" name="Segnaposto contenuto 2"/>
          <p:cNvSpPr>
            <a:spLocks noGrp="1"/>
          </p:cNvSpPr>
          <p:nvPr>
            <p:ph sz="half" idx="1"/>
          </p:nvPr>
        </p:nvSpPr>
        <p:spPr>
          <a:xfrm>
            <a:off x="1218883" y="1706880"/>
            <a:ext cx="5078677" cy="4465320"/>
          </a:xfrm>
        </p:spPr>
        <p:txBody>
          <a:bodyPr rtlCol="0">
            <a:normAutofit/>
          </a:bodyPr>
          <a:lstStyle>
            <a:lvl1pPr algn="l" rtl="0">
              <a:defRPr sz="2800"/>
            </a:lvl1pPr>
            <a:lvl2pPr algn="l" rtl="0">
              <a:defRPr sz="2400"/>
            </a:lvl2pPr>
            <a:lvl3pPr algn="l" rtl="0">
              <a:defRPr sz="2000"/>
            </a:lvl3pPr>
            <a:lvl4pPr algn="l" rtl="0">
              <a:defRPr sz="2000"/>
            </a:lvl4pPr>
            <a:lvl5pPr algn="l" rtl="0">
              <a:defRPr sz="2000"/>
            </a:lvl5pPr>
            <a:lvl6pPr algn="l" rtl="0">
              <a:defRPr sz="2000"/>
            </a:lvl6pPr>
            <a:lvl7pPr algn="l" rtl="0">
              <a:defRPr sz="2000"/>
            </a:lvl7pPr>
            <a:lvl8pPr algn="l" rtl="0">
              <a:defRPr sz="2000" baseline="0"/>
            </a:lvl8pPr>
            <a:lvl9pPr algn="l" rtl="0">
              <a:defRPr sz="2000" baseline="0"/>
            </a:lvl9pPr>
          </a:lstStyle>
          <a:p>
            <a:pPr lvl="0" rtl="0"/>
            <a:r>
              <a:rPr lang="it-IT"/>
              <a:t>Fare clic per modificare gli stili del testo dello schema</a:t>
            </a:r>
          </a:p>
          <a:p>
            <a:pPr lvl="1" rtl="0"/>
            <a:r>
              <a:rPr lang="it-IT"/>
              <a:t>Secondo livello</a:t>
            </a:r>
          </a:p>
          <a:p>
            <a:pPr lvl="2" rtl="0"/>
            <a:r>
              <a:rPr lang="it-IT"/>
              <a:t>Terzo livello</a:t>
            </a:r>
          </a:p>
          <a:p>
            <a:pPr lvl="3" rtl="0"/>
            <a:r>
              <a:rPr lang="it-IT"/>
              <a:t>Quarto livello</a:t>
            </a:r>
          </a:p>
          <a:p>
            <a:pPr lvl="4" rtl="0"/>
            <a:r>
              <a:rPr lang="it-IT"/>
              <a:t>Quinto livello</a:t>
            </a:r>
            <a:endParaRPr lang="it-IT" dirty="0"/>
          </a:p>
        </p:txBody>
      </p:sp>
      <p:sp>
        <p:nvSpPr>
          <p:cNvPr id="4" name="Segnaposto contenuto 3"/>
          <p:cNvSpPr>
            <a:spLocks noGrp="1"/>
          </p:cNvSpPr>
          <p:nvPr>
            <p:ph sz="half" idx="2"/>
          </p:nvPr>
        </p:nvSpPr>
        <p:spPr>
          <a:xfrm>
            <a:off x="6500707" y="1706880"/>
            <a:ext cx="5078677" cy="4465320"/>
          </a:xfrm>
        </p:spPr>
        <p:txBody>
          <a:bodyPr rtlCol="0">
            <a:normAutofit/>
          </a:bodyPr>
          <a:lstStyle>
            <a:lvl1pPr algn="l" rtl="0">
              <a:defRPr sz="2800"/>
            </a:lvl1pPr>
            <a:lvl2pPr algn="l" rtl="0">
              <a:defRPr sz="2400"/>
            </a:lvl2pPr>
            <a:lvl3pPr algn="l" rtl="0">
              <a:defRPr sz="2000"/>
            </a:lvl3pPr>
            <a:lvl4pPr algn="l" rtl="0">
              <a:defRPr sz="2000"/>
            </a:lvl4pPr>
            <a:lvl5pPr algn="l" rtl="0">
              <a:defRPr sz="2000"/>
            </a:lvl5pPr>
            <a:lvl6pPr algn="l" rtl="0">
              <a:defRPr sz="2000"/>
            </a:lvl6pPr>
            <a:lvl7pPr algn="l" rtl="0">
              <a:defRPr sz="2000"/>
            </a:lvl7pPr>
            <a:lvl8pPr algn="l" rtl="0">
              <a:defRPr sz="2000"/>
            </a:lvl8pPr>
            <a:lvl9pPr algn="l" rtl="0">
              <a:defRPr sz="2000"/>
            </a:lvl9pPr>
          </a:lstStyle>
          <a:p>
            <a:pPr lvl="0" rtl="0"/>
            <a:r>
              <a:rPr lang="it-IT"/>
              <a:t>Fare clic per modificare gli stili del testo dello schema</a:t>
            </a:r>
          </a:p>
          <a:p>
            <a:pPr lvl="1" rtl="0"/>
            <a:r>
              <a:rPr lang="it-IT"/>
              <a:t>Secondo livello</a:t>
            </a:r>
          </a:p>
          <a:p>
            <a:pPr lvl="2" rtl="0"/>
            <a:r>
              <a:rPr lang="it-IT"/>
              <a:t>Terzo livello</a:t>
            </a:r>
          </a:p>
          <a:p>
            <a:pPr lvl="3" rtl="0"/>
            <a:r>
              <a:rPr lang="it-IT"/>
              <a:t>Quarto livello</a:t>
            </a:r>
          </a:p>
          <a:p>
            <a:pPr lvl="4" rtl="0"/>
            <a:r>
              <a:rPr lang="it-IT"/>
              <a:t>Quinto livello</a:t>
            </a:r>
            <a:endParaRPr lang="it-IT" dirty="0"/>
          </a:p>
        </p:txBody>
      </p:sp>
      <p:sp>
        <p:nvSpPr>
          <p:cNvPr id="5" name="Segnaposto data 4"/>
          <p:cNvSpPr>
            <a:spLocks noGrp="1"/>
          </p:cNvSpPr>
          <p:nvPr>
            <p:ph type="dt" sz="half" idx="10"/>
          </p:nvPr>
        </p:nvSpPr>
        <p:spPr/>
        <p:txBody>
          <a:bodyPr rtlCol="0"/>
          <a:lstStyle>
            <a:lvl1pPr>
              <a:defRPr/>
            </a:lvl1pPr>
          </a:lstStyle>
          <a:p>
            <a:fld id="{0B9BE34E-14EC-4041-A597-EE22FC16794F}" type="datetime1">
              <a:rPr lang="it-IT" smtClean="0"/>
              <a:pPr/>
              <a:t>11/02/2025</a:t>
            </a:fld>
            <a:endParaRPr lang="it-IT" dirty="0"/>
          </a:p>
        </p:txBody>
      </p:sp>
      <p:sp>
        <p:nvSpPr>
          <p:cNvPr id="6" name="Segnaposto piè di pagina 5"/>
          <p:cNvSpPr>
            <a:spLocks noGrp="1"/>
          </p:cNvSpPr>
          <p:nvPr>
            <p:ph type="ftr" sz="quarter" idx="11"/>
          </p:nvPr>
        </p:nvSpPr>
        <p:spPr/>
        <p:txBody>
          <a:bodyPr rtlCol="0"/>
          <a:lstStyle/>
          <a:p>
            <a:pPr rtl="0"/>
            <a:endParaRPr lang="it-IT" dirty="0"/>
          </a:p>
        </p:txBody>
      </p:sp>
      <p:sp>
        <p:nvSpPr>
          <p:cNvPr id="7" name="Segnaposto numero diapositiva 6"/>
          <p:cNvSpPr>
            <a:spLocks noGrp="1"/>
          </p:cNvSpPr>
          <p:nvPr>
            <p:ph type="sldNum" sz="quarter" idx="12"/>
          </p:nvPr>
        </p:nvSpPr>
        <p:spPr/>
        <p:txBody>
          <a:bodyPr rtlCol="0"/>
          <a:lstStyle/>
          <a:p>
            <a:pPr rtl="0"/>
            <a:fld id="{C014DD1E-5D91-48A3-AD6D-45FBA980D106}" type="slidenum">
              <a:rPr lang="it-IT" smtClean="0"/>
              <a:t>‹N›</a:t>
            </a:fld>
            <a:endParaRPr lang="it-IT" dirty="0"/>
          </a:p>
        </p:txBody>
      </p:sp>
    </p:spTree>
    <p:extLst>
      <p:ext uri="{BB962C8B-B14F-4D97-AF65-F5344CB8AC3E}">
        <p14:creationId xmlns:p14="http://schemas.microsoft.com/office/powerpoint/2010/main" val="3557647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p:cNvSpPr>
            <a:spLocks noGrp="1"/>
          </p:cNvSpPr>
          <p:nvPr>
            <p:ph type="title"/>
          </p:nvPr>
        </p:nvSpPr>
        <p:spPr/>
        <p:txBody>
          <a:bodyPr rtlCol="0"/>
          <a:lstStyle>
            <a:lvl1pPr algn="l" rtl="0">
              <a:defRPr/>
            </a:lvl1pPr>
          </a:lstStyle>
          <a:p>
            <a:pPr rtl="0"/>
            <a:r>
              <a:rPr lang="it-IT"/>
              <a:t>Fare clic per modificare lo stile del titolo dello schema</a:t>
            </a:r>
            <a:endParaRPr lang="it-IT" dirty="0"/>
          </a:p>
        </p:txBody>
      </p:sp>
      <p:sp>
        <p:nvSpPr>
          <p:cNvPr id="3" name="Segnaposto testo 2"/>
          <p:cNvSpPr>
            <a:spLocks noGrp="1"/>
          </p:cNvSpPr>
          <p:nvPr>
            <p:ph type="body" idx="1"/>
          </p:nvPr>
        </p:nvSpPr>
        <p:spPr>
          <a:xfrm>
            <a:off x="1218883" y="1701800"/>
            <a:ext cx="5082740" cy="914400"/>
          </a:xfrm>
        </p:spPr>
        <p:txBody>
          <a:bodyPr rtlCol="0" anchor="b">
            <a:normAutofit/>
          </a:bodyPr>
          <a:lstStyle>
            <a:lvl1pPr marL="0" indent="0" algn="l" rtl="0">
              <a:spcBef>
                <a:spcPts val="0"/>
              </a:spcBef>
              <a:buNone/>
              <a:defRPr sz="2800" b="0" cap="all" spc="200" baseline="0">
                <a:solidFill>
                  <a:schemeClr val="accent1"/>
                </a:solidFill>
              </a:defRPr>
            </a:lvl1pPr>
            <a:lvl2pPr marL="609493" indent="0" algn="l" rtl="0">
              <a:buNone/>
              <a:defRPr sz="2700" b="1"/>
            </a:lvl2pPr>
            <a:lvl3pPr marL="1218987" indent="0" algn="l" rtl="0">
              <a:buNone/>
              <a:defRPr sz="2400" b="1"/>
            </a:lvl3pPr>
            <a:lvl4pPr marL="1828480" indent="0" algn="l" rtl="0">
              <a:buNone/>
              <a:defRPr sz="2100" b="1"/>
            </a:lvl4pPr>
            <a:lvl5pPr marL="2437973" indent="0" algn="l" rtl="0">
              <a:buNone/>
              <a:defRPr sz="2100" b="1"/>
            </a:lvl5pPr>
            <a:lvl6pPr marL="3047467" indent="0" algn="l" rtl="0">
              <a:buNone/>
              <a:defRPr sz="2100" b="1"/>
            </a:lvl6pPr>
            <a:lvl7pPr marL="3656960" indent="0" algn="l" rtl="0">
              <a:buNone/>
              <a:defRPr sz="2100" b="1"/>
            </a:lvl7pPr>
            <a:lvl8pPr marL="4266453" indent="0" algn="l" rtl="0">
              <a:buNone/>
              <a:defRPr sz="2100" b="1"/>
            </a:lvl8pPr>
            <a:lvl9pPr marL="4875947" indent="0" algn="l" rtl="0">
              <a:buNone/>
              <a:defRPr sz="2100" b="1"/>
            </a:lvl9pPr>
          </a:lstStyle>
          <a:p>
            <a:pPr lvl="0" rtl="0"/>
            <a:r>
              <a:rPr lang="it-IT"/>
              <a:t>Fare clic per modificare gli stili del testo dello schema</a:t>
            </a:r>
          </a:p>
        </p:txBody>
      </p:sp>
      <p:sp>
        <p:nvSpPr>
          <p:cNvPr id="4" name="Segnaposto contenuto 3"/>
          <p:cNvSpPr>
            <a:spLocks noGrp="1"/>
          </p:cNvSpPr>
          <p:nvPr>
            <p:ph sz="half" idx="2"/>
          </p:nvPr>
        </p:nvSpPr>
        <p:spPr>
          <a:xfrm>
            <a:off x="1218883" y="2717800"/>
            <a:ext cx="5078677" cy="3454400"/>
          </a:xfrm>
        </p:spPr>
        <p:txBody>
          <a:bodyPr rtlCol="0">
            <a:noAutofit/>
          </a:bodyPr>
          <a:lstStyle>
            <a:lvl1pPr algn="l" rtl="0">
              <a:defRPr sz="2800"/>
            </a:lvl1pPr>
            <a:lvl2pPr algn="l" rtl="0">
              <a:defRPr sz="2400"/>
            </a:lvl2pPr>
            <a:lvl3pPr algn="l" rtl="0">
              <a:defRPr sz="2000"/>
            </a:lvl3pPr>
            <a:lvl4pPr algn="l" rtl="0">
              <a:defRPr sz="2000"/>
            </a:lvl4pPr>
            <a:lvl5pPr algn="l" rtl="0">
              <a:defRPr sz="2000"/>
            </a:lvl5pPr>
            <a:lvl6pPr algn="l" rtl="0">
              <a:defRPr sz="2000"/>
            </a:lvl6pPr>
            <a:lvl7pPr algn="l" rtl="0">
              <a:defRPr sz="2000" baseline="0"/>
            </a:lvl7pPr>
            <a:lvl8pPr algn="l" rtl="0">
              <a:defRPr sz="2000" baseline="0"/>
            </a:lvl8pPr>
            <a:lvl9pPr algn="l" rtl="0">
              <a:defRPr sz="2000" baseline="0"/>
            </a:lvl9pPr>
          </a:lstStyle>
          <a:p>
            <a:pPr lvl="0" rtl="0"/>
            <a:r>
              <a:rPr lang="it-IT"/>
              <a:t>Fare clic per modificare gli stili del testo dello schema</a:t>
            </a:r>
          </a:p>
          <a:p>
            <a:pPr lvl="1" rtl="0"/>
            <a:r>
              <a:rPr lang="it-IT"/>
              <a:t>Secondo livello</a:t>
            </a:r>
          </a:p>
          <a:p>
            <a:pPr lvl="2" rtl="0"/>
            <a:r>
              <a:rPr lang="it-IT"/>
              <a:t>Terzo livello</a:t>
            </a:r>
          </a:p>
          <a:p>
            <a:pPr lvl="3" rtl="0"/>
            <a:r>
              <a:rPr lang="it-IT"/>
              <a:t>Quarto livello</a:t>
            </a:r>
          </a:p>
          <a:p>
            <a:pPr lvl="4" rtl="0"/>
            <a:r>
              <a:rPr lang="it-IT"/>
              <a:t>Quinto livello</a:t>
            </a:r>
            <a:endParaRPr lang="it-IT" dirty="0"/>
          </a:p>
        </p:txBody>
      </p:sp>
      <p:sp>
        <p:nvSpPr>
          <p:cNvPr id="5" name="Segnaposto testo 4"/>
          <p:cNvSpPr>
            <a:spLocks noGrp="1"/>
          </p:cNvSpPr>
          <p:nvPr>
            <p:ph type="body" sz="quarter" idx="3"/>
          </p:nvPr>
        </p:nvSpPr>
        <p:spPr>
          <a:xfrm>
            <a:off x="6496644" y="1701800"/>
            <a:ext cx="5082740" cy="914400"/>
          </a:xfrm>
        </p:spPr>
        <p:txBody>
          <a:bodyPr rtlCol="0" anchor="b">
            <a:normAutofit/>
          </a:bodyPr>
          <a:lstStyle>
            <a:lvl1pPr marL="0" indent="0" algn="l" rtl="0">
              <a:spcBef>
                <a:spcPts val="0"/>
              </a:spcBef>
              <a:buNone/>
              <a:defRPr sz="2800" b="0" cap="all" spc="200" baseline="0">
                <a:solidFill>
                  <a:schemeClr val="accent1"/>
                </a:solidFill>
              </a:defRPr>
            </a:lvl1pPr>
            <a:lvl2pPr marL="609493" indent="0" algn="l" rtl="0">
              <a:buNone/>
              <a:defRPr sz="2700" b="1"/>
            </a:lvl2pPr>
            <a:lvl3pPr marL="1218987" indent="0" algn="l" rtl="0">
              <a:buNone/>
              <a:defRPr sz="2400" b="1"/>
            </a:lvl3pPr>
            <a:lvl4pPr marL="1828480" indent="0" algn="l" rtl="0">
              <a:buNone/>
              <a:defRPr sz="2100" b="1"/>
            </a:lvl4pPr>
            <a:lvl5pPr marL="2437973" indent="0" algn="l" rtl="0">
              <a:buNone/>
              <a:defRPr sz="2100" b="1"/>
            </a:lvl5pPr>
            <a:lvl6pPr marL="3047467" indent="0" algn="l" rtl="0">
              <a:buNone/>
              <a:defRPr sz="2100" b="1"/>
            </a:lvl6pPr>
            <a:lvl7pPr marL="3656960" indent="0" algn="l" rtl="0">
              <a:buNone/>
              <a:defRPr sz="2100" b="1"/>
            </a:lvl7pPr>
            <a:lvl8pPr marL="4266453" indent="0" algn="l" rtl="0">
              <a:buNone/>
              <a:defRPr sz="2100" b="1"/>
            </a:lvl8pPr>
            <a:lvl9pPr marL="4875947" indent="0" algn="l" rtl="0">
              <a:buNone/>
              <a:defRPr sz="2100" b="1"/>
            </a:lvl9pPr>
          </a:lstStyle>
          <a:p>
            <a:pPr lvl="0" rtl="0"/>
            <a:r>
              <a:rPr lang="it-IT"/>
              <a:t>Fare clic per modificare gli stili del testo dello schema</a:t>
            </a:r>
          </a:p>
        </p:txBody>
      </p:sp>
      <p:sp>
        <p:nvSpPr>
          <p:cNvPr id="6" name="Segnaposto contenuto 5"/>
          <p:cNvSpPr>
            <a:spLocks noGrp="1"/>
          </p:cNvSpPr>
          <p:nvPr>
            <p:ph sz="quarter" idx="4"/>
          </p:nvPr>
        </p:nvSpPr>
        <p:spPr>
          <a:xfrm>
            <a:off x="6500707" y="2717800"/>
            <a:ext cx="5078677" cy="3454400"/>
          </a:xfrm>
        </p:spPr>
        <p:txBody>
          <a:bodyPr rtlCol="0">
            <a:noAutofit/>
          </a:bodyPr>
          <a:lstStyle>
            <a:lvl1pPr algn="l" rtl="0">
              <a:defRPr sz="2800"/>
            </a:lvl1pPr>
            <a:lvl2pPr algn="l" rtl="0">
              <a:defRPr sz="2400"/>
            </a:lvl2pPr>
            <a:lvl3pPr algn="l" rtl="0">
              <a:defRPr sz="2000"/>
            </a:lvl3pPr>
            <a:lvl4pPr algn="l" rtl="0">
              <a:defRPr sz="2000"/>
            </a:lvl4pPr>
            <a:lvl5pPr algn="l" rtl="0">
              <a:defRPr sz="2000"/>
            </a:lvl5pPr>
            <a:lvl6pPr algn="l" rtl="0">
              <a:defRPr sz="2000" baseline="0"/>
            </a:lvl6pPr>
            <a:lvl7pPr algn="l" rtl="0">
              <a:defRPr sz="2000" baseline="0"/>
            </a:lvl7pPr>
            <a:lvl8pPr algn="l" rtl="0">
              <a:defRPr sz="2000" baseline="0"/>
            </a:lvl8pPr>
            <a:lvl9pPr algn="l" rtl="0">
              <a:defRPr sz="2000" baseline="0"/>
            </a:lvl9pPr>
          </a:lstStyle>
          <a:p>
            <a:pPr lvl="0" rtl="0"/>
            <a:r>
              <a:rPr lang="it-IT"/>
              <a:t>Fare clic per modificare gli stili del testo dello schema</a:t>
            </a:r>
          </a:p>
          <a:p>
            <a:pPr lvl="1" rtl="0"/>
            <a:r>
              <a:rPr lang="it-IT"/>
              <a:t>Secondo livello</a:t>
            </a:r>
          </a:p>
          <a:p>
            <a:pPr lvl="2" rtl="0"/>
            <a:r>
              <a:rPr lang="it-IT"/>
              <a:t>Terzo livello</a:t>
            </a:r>
          </a:p>
          <a:p>
            <a:pPr lvl="3" rtl="0"/>
            <a:r>
              <a:rPr lang="it-IT"/>
              <a:t>Quarto livello</a:t>
            </a:r>
          </a:p>
          <a:p>
            <a:pPr lvl="4" rtl="0"/>
            <a:r>
              <a:rPr lang="it-IT"/>
              <a:t>Quinto livello</a:t>
            </a:r>
            <a:endParaRPr lang="it-IT" dirty="0"/>
          </a:p>
        </p:txBody>
      </p:sp>
      <p:sp>
        <p:nvSpPr>
          <p:cNvPr id="7" name="Segnaposto data 6"/>
          <p:cNvSpPr>
            <a:spLocks noGrp="1"/>
          </p:cNvSpPr>
          <p:nvPr>
            <p:ph type="dt" sz="half" idx="10"/>
          </p:nvPr>
        </p:nvSpPr>
        <p:spPr/>
        <p:txBody>
          <a:bodyPr rtlCol="0"/>
          <a:lstStyle>
            <a:lvl1pPr>
              <a:defRPr/>
            </a:lvl1pPr>
          </a:lstStyle>
          <a:p>
            <a:fld id="{D6FAD192-1BF7-4994-9CBA-74265F19F4C1}" type="datetime1">
              <a:rPr lang="it-IT" smtClean="0"/>
              <a:pPr/>
              <a:t>11/02/2025</a:t>
            </a:fld>
            <a:endParaRPr lang="it-IT" dirty="0"/>
          </a:p>
        </p:txBody>
      </p:sp>
      <p:sp>
        <p:nvSpPr>
          <p:cNvPr id="8" name="Segnaposto piè di pagina 7"/>
          <p:cNvSpPr>
            <a:spLocks noGrp="1"/>
          </p:cNvSpPr>
          <p:nvPr>
            <p:ph type="ftr" sz="quarter" idx="11"/>
          </p:nvPr>
        </p:nvSpPr>
        <p:spPr/>
        <p:txBody>
          <a:bodyPr rtlCol="0"/>
          <a:lstStyle/>
          <a:p>
            <a:pPr rtl="0"/>
            <a:endParaRPr lang="it-IT" dirty="0"/>
          </a:p>
        </p:txBody>
      </p:sp>
      <p:sp>
        <p:nvSpPr>
          <p:cNvPr id="9" name="Segnaposto numero diapositiva 8"/>
          <p:cNvSpPr>
            <a:spLocks noGrp="1"/>
          </p:cNvSpPr>
          <p:nvPr>
            <p:ph type="sldNum" sz="quarter" idx="12"/>
          </p:nvPr>
        </p:nvSpPr>
        <p:spPr/>
        <p:txBody>
          <a:bodyPr rtlCol="0"/>
          <a:lstStyle/>
          <a:p>
            <a:pPr rtl="0"/>
            <a:fld id="{C014DD1E-5D91-48A3-AD6D-45FBA980D106}" type="slidenum">
              <a:rPr lang="it-IT" smtClean="0"/>
              <a:t>‹N›</a:t>
            </a:fld>
            <a:endParaRPr lang="it-IT" dirty="0"/>
          </a:p>
        </p:txBody>
      </p:sp>
    </p:spTree>
    <p:extLst>
      <p:ext uri="{BB962C8B-B14F-4D97-AF65-F5344CB8AC3E}">
        <p14:creationId xmlns:p14="http://schemas.microsoft.com/office/powerpoint/2010/main" val="595381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p:cNvSpPr>
            <a:spLocks noGrp="1"/>
          </p:cNvSpPr>
          <p:nvPr>
            <p:ph type="title"/>
          </p:nvPr>
        </p:nvSpPr>
        <p:spPr/>
        <p:txBody>
          <a:bodyPr rtlCol="0"/>
          <a:lstStyle/>
          <a:p>
            <a:pPr rtl="0"/>
            <a:r>
              <a:rPr lang="it-IT"/>
              <a:t>Fare clic per modificare lo stile del titolo dello schema</a:t>
            </a:r>
            <a:endParaRPr lang="it-IT" dirty="0"/>
          </a:p>
        </p:txBody>
      </p:sp>
      <p:sp>
        <p:nvSpPr>
          <p:cNvPr id="3" name="Segnaposto data 2"/>
          <p:cNvSpPr>
            <a:spLocks noGrp="1"/>
          </p:cNvSpPr>
          <p:nvPr>
            <p:ph type="dt" sz="half" idx="10"/>
          </p:nvPr>
        </p:nvSpPr>
        <p:spPr/>
        <p:txBody>
          <a:bodyPr rtlCol="0"/>
          <a:lstStyle>
            <a:lvl1pPr>
              <a:defRPr/>
            </a:lvl1pPr>
          </a:lstStyle>
          <a:p>
            <a:fld id="{C476DD40-7EBA-46D0-A855-62759524AC7A}" type="datetime1">
              <a:rPr lang="it-IT" smtClean="0"/>
              <a:pPr/>
              <a:t>11/02/2025</a:t>
            </a:fld>
            <a:endParaRPr lang="it-IT" dirty="0"/>
          </a:p>
        </p:txBody>
      </p:sp>
      <p:sp>
        <p:nvSpPr>
          <p:cNvPr id="4" name="Segnaposto piè di pagina 3"/>
          <p:cNvSpPr>
            <a:spLocks noGrp="1"/>
          </p:cNvSpPr>
          <p:nvPr>
            <p:ph type="ftr" sz="quarter" idx="11"/>
          </p:nvPr>
        </p:nvSpPr>
        <p:spPr/>
        <p:txBody>
          <a:bodyPr rtlCol="0"/>
          <a:lstStyle/>
          <a:p>
            <a:pPr rtl="0"/>
            <a:endParaRPr lang="it-IT" dirty="0"/>
          </a:p>
        </p:txBody>
      </p:sp>
      <p:sp>
        <p:nvSpPr>
          <p:cNvPr id="5" name="Segnaposto numero diapositiva 4"/>
          <p:cNvSpPr>
            <a:spLocks noGrp="1"/>
          </p:cNvSpPr>
          <p:nvPr>
            <p:ph type="sldNum" sz="quarter" idx="12"/>
          </p:nvPr>
        </p:nvSpPr>
        <p:spPr/>
        <p:txBody>
          <a:bodyPr rtlCol="0"/>
          <a:lstStyle/>
          <a:p>
            <a:pPr rtl="0"/>
            <a:fld id="{C014DD1E-5D91-48A3-AD6D-45FBA980D106}" type="slidenum">
              <a:rPr lang="it-IT" smtClean="0"/>
              <a:t>‹N›</a:t>
            </a:fld>
            <a:endParaRPr lang="it-IT" dirty="0"/>
          </a:p>
        </p:txBody>
      </p:sp>
    </p:spTree>
    <p:extLst>
      <p:ext uri="{BB962C8B-B14F-4D97-AF65-F5344CB8AC3E}">
        <p14:creationId xmlns:p14="http://schemas.microsoft.com/office/powerpoint/2010/main" val="1515229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o">
    <p:spTree>
      <p:nvGrpSpPr>
        <p:cNvPr id="1" name=""/>
        <p:cNvGrpSpPr/>
        <p:nvPr/>
      </p:nvGrpSpPr>
      <p:grpSpPr>
        <a:xfrm>
          <a:off x="0" y="0"/>
          <a:ext cx="0" cy="0"/>
          <a:chOff x="0" y="0"/>
          <a:chExt cx="0" cy="0"/>
        </a:xfrm>
      </p:grpSpPr>
      <p:sp>
        <p:nvSpPr>
          <p:cNvPr id="2" name="Segnaposto data 1"/>
          <p:cNvSpPr>
            <a:spLocks noGrp="1"/>
          </p:cNvSpPr>
          <p:nvPr>
            <p:ph type="dt" sz="half" idx="10"/>
          </p:nvPr>
        </p:nvSpPr>
        <p:spPr/>
        <p:txBody>
          <a:bodyPr rtlCol="0"/>
          <a:lstStyle>
            <a:lvl1pPr>
              <a:defRPr/>
            </a:lvl1pPr>
          </a:lstStyle>
          <a:p>
            <a:fld id="{C62E4D95-88E1-4556-89BE-EC650C1D14A8}" type="datetime1">
              <a:rPr lang="it-IT" smtClean="0"/>
              <a:pPr/>
              <a:t>11/02/2025</a:t>
            </a:fld>
            <a:endParaRPr lang="it-IT" dirty="0"/>
          </a:p>
        </p:txBody>
      </p:sp>
      <p:sp>
        <p:nvSpPr>
          <p:cNvPr id="3" name="Segnaposto piè di pagina 2"/>
          <p:cNvSpPr>
            <a:spLocks noGrp="1"/>
          </p:cNvSpPr>
          <p:nvPr>
            <p:ph type="ftr" sz="quarter" idx="11"/>
          </p:nvPr>
        </p:nvSpPr>
        <p:spPr/>
        <p:txBody>
          <a:bodyPr rtlCol="0"/>
          <a:lstStyle/>
          <a:p>
            <a:pPr rtl="0"/>
            <a:endParaRPr lang="it-IT" dirty="0"/>
          </a:p>
        </p:txBody>
      </p:sp>
      <p:sp>
        <p:nvSpPr>
          <p:cNvPr id="4" name="Segnaposto numero diapositiva 3"/>
          <p:cNvSpPr>
            <a:spLocks noGrp="1"/>
          </p:cNvSpPr>
          <p:nvPr>
            <p:ph type="sldNum" sz="quarter" idx="12"/>
          </p:nvPr>
        </p:nvSpPr>
        <p:spPr/>
        <p:txBody>
          <a:bodyPr rtlCol="0"/>
          <a:lstStyle/>
          <a:p>
            <a:pPr rtl="0"/>
            <a:fld id="{C014DD1E-5D91-48A3-AD6D-45FBA980D106}" type="slidenum">
              <a:rPr lang="it-IT" smtClean="0"/>
              <a:t>‹N›</a:t>
            </a:fld>
            <a:endParaRPr lang="it-IT" dirty="0"/>
          </a:p>
        </p:txBody>
      </p:sp>
    </p:spTree>
    <p:extLst>
      <p:ext uri="{BB962C8B-B14F-4D97-AF65-F5344CB8AC3E}">
        <p14:creationId xmlns:p14="http://schemas.microsoft.com/office/powerpoint/2010/main" val="2172478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1218882" y="1701800"/>
            <a:ext cx="4062942" cy="2438400"/>
          </a:xfrm>
        </p:spPr>
        <p:txBody>
          <a:bodyPr rtlCol="0" anchor="b">
            <a:normAutofit/>
          </a:bodyPr>
          <a:lstStyle>
            <a:lvl1pPr algn="l" rtl="0">
              <a:defRPr sz="2800" b="0" cap="all" spc="200" baseline="0">
                <a:solidFill>
                  <a:schemeClr val="accent1"/>
                </a:solidFill>
              </a:defRPr>
            </a:lvl1pPr>
          </a:lstStyle>
          <a:p>
            <a:pPr rtl="0"/>
            <a:r>
              <a:rPr lang="it-IT"/>
              <a:t>Fare clic per modificare lo stile del titolo dello schema</a:t>
            </a:r>
            <a:endParaRPr lang="it-IT" dirty="0"/>
          </a:p>
        </p:txBody>
      </p:sp>
      <p:sp>
        <p:nvSpPr>
          <p:cNvPr id="4" name="Segnaposto testo 3"/>
          <p:cNvSpPr>
            <a:spLocks noGrp="1"/>
          </p:cNvSpPr>
          <p:nvPr>
            <p:ph type="body" sz="half" idx="2"/>
          </p:nvPr>
        </p:nvSpPr>
        <p:spPr>
          <a:xfrm>
            <a:off x="1218882" y="4241800"/>
            <a:ext cx="4062942" cy="1930400"/>
          </a:xfrm>
        </p:spPr>
        <p:txBody>
          <a:bodyPr rtlCol="0">
            <a:normAutofit/>
          </a:bodyPr>
          <a:lstStyle>
            <a:lvl1pPr marL="0" indent="0" algn="l" rtl="0">
              <a:buNone/>
              <a:defRPr sz="2000"/>
            </a:lvl1pPr>
            <a:lvl2pPr marL="609493" indent="0" algn="l" rtl="0">
              <a:buNone/>
              <a:defRPr sz="1600"/>
            </a:lvl2pPr>
            <a:lvl3pPr marL="1218987" indent="0" algn="l" rtl="0">
              <a:buNone/>
              <a:defRPr sz="1300"/>
            </a:lvl3pPr>
            <a:lvl4pPr marL="1828480" indent="0" algn="l" rtl="0">
              <a:buNone/>
              <a:defRPr sz="1200"/>
            </a:lvl4pPr>
            <a:lvl5pPr marL="2437973" indent="0" algn="l" rtl="0">
              <a:buNone/>
              <a:defRPr sz="1200"/>
            </a:lvl5pPr>
            <a:lvl6pPr marL="3047467" indent="0" algn="l" rtl="0">
              <a:buNone/>
              <a:defRPr sz="1200"/>
            </a:lvl6pPr>
            <a:lvl7pPr marL="3656960" indent="0" algn="l" rtl="0">
              <a:buNone/>
              <a:defRPr sz="1200"/>
            </a:lvl7pPr>
            <a:lvl8pPr marL="4266453" indent="0" algn="l" rtl="0">
              <a:buNone/>
              <a:defRPr sz="1200"/>
            </a:lvl8pPr>
            <a:lvl9pPr marL="4875947" indent="0" algn="l" rtl="0">
              <a:buNone/>
              <a:defRPr sz="1200"/>
            </a:lvl9pPr>
          </a:lstStyle>
          <a:p>
            <a:pPr lvl="0" rtl="0"/>
            <a:r>
              <a:rPr lang="it-IT"/>
              <a:t>Fare clic per modificare gli stili del testo dello schema</a:t>
            </a:r>
          </a:p>
        </p:txBody>
      </p:sp>
      <p:sp>
        <p:nvSpPr>
          <p:cNvPr id="3" name="Segnaposto contenuto 2"/>
          <p:cNvSpPr>
            <a:spLocks noGrp="1"/>
          </p:cNvSpPr>
          <p:nvPr>
            <p:ph idx="1"/>
          </p:nvPr>
        </p:nvSpPr>
        <p:spPr>
          <a:xfrm>
            <a:off x="5484971" y="584200"/>
            <a:ext cx="6094413" cy="5588000"/>
          </a:xfrm>
        </p:spPr>
        <p:txBody>
          <a:bodyPr rtlCol="0">
            <a:normAutofit/>
          </a:bodyPr>
          <a:lstStyle>
            <a:lvl1pPr algn="l" rtl="0">
              <a:defRPr sz="2800"/>
            </a:lvl1pPr>
            <a:lvl2pPr algn="l" rtl="0">
              <a:defRPr sz="2400"/>
            </a:lvl2pPr>
            <a:lvl3pPr algn="l" rtl="0">
              <a:defRPr sz="2000"/>
            </a:lvl3pPr>
            <a:lvl4pPr algn="l" rtl="0">
              <a:defRPr sz="2000"/>
            </a:lvl4pPr>
            <a:lvl5pPr algn="l" rtl="0">
              <a:defRPr sz="2000"/>
            </a:lvl5pPr>
            <a:lvl6pPr algn="l" rtl="0">
              <a:defRPr sz="2000"/>
            </a:lvl6pPr>
            <a:lvl7pPr algn="l" rtl="0">
              <a:defRPr sz="2000"/>
            </a:lvl7pPr>
            <a:lvl8pPr algn="l" rtl="0">
              <a:defRPr sz="2000" baseline="0"/>
            </a:lvl8pPr>
            <a:lvl9pPr algn="l" rtl="0">
              <a:defRPr sz="2000" baseline="0"/>
            </a:lvl9pPr>
          </a:lstStyle>
          <a:p>
            <a:pPr lvl="0" rtl="0"/>
            <a:r>
              <a:rPr lang="it-IT"/>
              <a:t>Fare clic per modificare gli stili del testo dello schema</a:t>
            </a:r>
          </a:p>
          <a:p>
            <a:pPr lvl="1" rtl="0"/>
            <a:r>
              <a:rPr lang="it-IT"/>
              <a:t>Secondo livello</a:t>
            </a:r>
          </a:p>
          <a:p>
            <a:pPr lvl="2" rtl="0"/>
            <a:r>
              <a:rPr lang="it-IT"/>
              <a:t>Terzo livello</a:t>
            </a:r>
          </a:p>
          <a:p>
            <a:pPr lvl="3" rtl="0"/>
            <a:r>
              <a:rPr lang="it-IT"/>
              <a:t>Quarto livello</a:t>
            </a:r>
          </a:p>
          <a:p>
            <a:pPr lvl="4" rtl="0"/>
            <a:r>
              <a:rPr lang="it-IT"/>
              <a:t>Quinto livello</a:t>
            </a:r>
            <a:endParaRPr lang="it-IT" dirty="0"/>
          </a:p>
        </p:txBody>
      </p:sp>
      <p:sp>
        <p:nvSpPr>
          <p:cNvPr id="5" name="Segnaposto data 4"/>
          <p:cNvSpPr>
            <a:spLocks noGrp="1"/>
          </p:cNvSpPr>
          <p:nvPr>
            <p:ph type="dt" sz="half" idx="10"/>
          </p:nvPr>
        </p:nvSpPr>
        <p:spPr/>
        <p:txBody>
          <a:bodyPr rtlCol="0"/>
          <a:lstStyle>
            <a:lvl1pPr>
              <a:defRPr/>
            </a:lvl1pPr>
          </a:lstStyle>
          <a:p>
            <a:fld id="{1F9867D3-FC26-40B1-8BB9-B19FF8D6CD45}" type="datetime1">
              <a:rPr lang="it-IT" smtClean="0"/>
              <a:pPr/>
              <a:t>11/02/2025</a:t>
            </a:fld>
            <a:endParaRPr lang="it-IT" dirty="0"/>
          </a:p>
        </p:txBody>
      </p:sp>
      <p:sp>
        <p:nvSpPr>
          <p:cNvPr id="6" name="Segnaposto piè di pagina 5"/>
          <p:cNvSpPr>
            <a:spLocks noGrp="1"/>
          </p:cNvSpPr>
          <p:nvPr>
            <p:ph type="ftr" sz="quarter" idx="11"/>
          </p:nvPr>
        </p:nvSpPr>
        <p:spPr/>
        <p:txBody>
          <a:bodyPr rtlCol="0"/>
          <a:lstStyle/>
          <a:p>
            <a:pPr rtl="0"/>
            <a:endParaRPr lang="it-IT" dirty="0"/>
          </a:p>
        </p:txBody>
      </p:sp>
      <p:sp>
        <p:nvSpPr>
          <p:cNvPr id="7" name="Segnaposto numero diapositiva 6"/>
          <p:cNvSpPr>
            <a:spLocks noGrp="1"/>
          </p:cNvSpPr>
          <p:nvPr>
            <p:ph type="sldNum" sz="quarter" idx="12"/>
          </p:nvPr>
        </p:nvSpPr>
        <p:spPr/>
        <p:txBody>
          <a:bodyPr rtlCol="0"/>
          <a:lstStyle/>
          <a:p>
            <a:pPr rtl="0"/>
            <a:fld id="{C014DD1E-5D91-48A3-AD6D-45FBA980D106}" type="slidenum">
              <a:rPr lang="it-IT" smtClean="0"/>
              <a:t>‹N›</a:t>
            </a:fld>
            <a:endParaRPr lang="it-IT" dirty="0"/>
          </a:p>
        </p:txBody>
      </p:sp>
    </p:spTree>
    <p:extLst>
      <p:ext uri="{BB962C8B-B14F-4D97-AF65-F5344CB8AC3E}">
        <p14:creationId xmlns:p14="http://schemas.microsoft.com/office/powerpoint/2010/main" val="1618139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1218882" y="1701800"/>
            <a:ext cx="4062942" cy="2438400"/>
          </a:xfrm>
        </p:spPr>
        <p:txBody>
          <a:bodyPr rtlCol="0" anchor="b">
            <a:normAutofit/>
          </a:bodyPr>
          <a:lstStyle>
            <a:lvl1pPr algn="l" rtl="0">
              <a:defRPr sz="2800" b="0" cap="all" spc="200" baseline="0">
                <a:solidFill>
                  <a:schemeClr val="accent1"/>
                </a:solidFill>
              </a:defRPr>
            </a:lvl1pPr>
          </a:lstStyle>
          <a:p>
            <a:pPr rtl="0"/>
            <a:r>
              <a:rPr lang="it-IT"/>
              <a:t>Fare clic per modificare lo stile del titolo dello schema</a:t>
            </a:r>
            <a:endParaRPr lang="it-IT" dirty="0"/>
          </a:p>
        </p:txBody>
      </p:sp>
      <p:sp>
        <p:nvSpPr>
          <p:cNvPr id="4" name="Segnaposto testo 3"/>
          <p:cNvSpPr>
            <a:spLocks noGrp="1"/>
          </p:cNvSpPr>
          <p:nvPr>
            <p:ph type="body" sz="half" idx="2"/>
          </p:nvPr>
        </p:nvSpPr>
        <p:spPr>
          <a:xfrm>
            <a:off x="1218882" y="4241800"/>
            <a:ext cx="4062942" cy="1930400"/>
          </a:xfrm>
        </p:spPr>
        <p:txBody>
          <a:bodyPr rtlCol="0">
            <a:normAutofit/>
          </a:bodyPr>
          <a:lstStyle>
            <a:lvl1pPr marL="0" indent="0" algn="l" rtl="0">
              <a:buNone/>
              <a:defRPr sz="2000"/>
            </a:lvl1pPr>
            <a:lvl2pPr marL="609493" indent="0" algn="l" rtl="0">
              <a:buNone/>
              <a:defRPr sz="1600"/>
            </a:lvl2pPr>
            <a:lvl3pPr marL="1218987" indent="0" algn="l" rtl="0">
              <a:buNone/>
              <a:defRPr sz="1300"/>
            </a:lvl3pPr>
            <a:lvl4pPr marL="1828480" indent="0" algn="l" rtl="0">
              <a:buNone/>
              <a:defRPr sz="1200"/>
            </a:lvl4pPr>
            <a:lvl5pPr marL="2437973" indent="0" algn="l" rtl="0">
              <a:buNone/>
              <a:defRPr sz="1200"/>
            </a:lvl5pPr>
            <a:lvl6pPr marL="3047467" indent="0" algn="l" rtl="0">
              <a:buNone/>
              <a:defRPr sz="1200"/>
            </a:lvl6pPr>
            <a:lvl7pPr marL="3656960" indent="0" algn="l" rtl="0">
              <a:buNone/>
              <a:defRPr sz="1200"/>
            </a:lvl7pPr>
            <a:lvl8pPr marL="4266453" indent="0" algn="l" rtl="0">
              <a:buNone/>
              <a:defRPr sz="1200"/>
            </a:lvl8pPr>
            <a:lvl9pPr marL="4875947" indent="0" algn="l" rtl="0">
              <a:buNone/>
              <a:defRPr sz="1200"/>
            </a:lvl9pPr>
          </a:lstStyle>
          <a:p>
            <a:pPr lvl="0" rtl="0"/>
            <a:r>
              <a:rPr lang="it-IT"/>
              <a:t>Fare clic per modificare gli stili del testo dello schema</a:t>
            </a:r>
          </a:p>
        </p:txBody>
      </p:sp>
      <p:sp>
        <p:nvSpPr>
          <p:cNvPr id="3" name="Segnaposto immagine 2" descr="Segnaposto vuoto per aggiungere un'immagine. Fare clic sul segnaposto e selezionare l'immagine che si vuole aggiungere."/>
          <p:cNvSpPr>
            <a:spLocks noGrp="1"/>
          </p:cNvSpPr>
          <p:nvPr>
            <p:ph type="pic" idx="1"/>
          </p:nvPr>
        </p:nvSpPr>
        <p:spPr>
          <a:xfrm>
            <a:off x="5484971" y="584200"/>
            <a:ext cx="6094413" cy="5588000"/>
          </a:xfrm>
          <a:ln w="12700">
            <a:solidFill>
              <a:schemeClr val="bg1">
                <a:lumMod val="75000"/>
                <a:lumOff val="25000"/>
              </a:schemeClr>
            </a:solidFill>
            <a:miter lim="800000"/>
          </a:ln>
        </p:spPr>
        <p:txBody>
          <a:bodyPr rtlCol="0">
            <a:normAutofit/>
          </a:bodyPr>
          <a:lstStyle>
            <a:lvl1pPr marL="0" indent="0" algn="l" rtl="0">
              <a:buNone/>
              <a:defRPr sz="2800"/>
            </a:lvl1pPr>
            <a:lvl2pPr marL="609493" indent="0" algn="l" rtl="0">
              <a:buNone/>
              <a:defRPr sz="3700"/>
            </a:lvl2pPr>
            <a:lvl3pPr marL="1218987" indent="0" algn="l" rtl="0">
              <a:buNone/>
              <a:defRPr sz="3200"/>
            </a:lvl3pPr>
            <a:lvl4pPr marL="1828480" indent="0" algn="l" rtl="0">
              <a:buNone/>
              <a:defRPr sz="2700"/>
            </a:lvl4pPr>
            <a:lvl5pPr marL="2437973" indent="0" algn="l" rtl="0">
              <a:buNone/>
              <a:defRPr sz="2700"/>
            </a:lvl5pPr>
            <a:lvl6pPr marL="3047467" indent="0" algn="l" rtl="0">
              <a:buNone/>
              <a:defRPr sz="2700"/>
            </a:lvl6pPr>
            <a:lvl7pPr marL="3656960" indent="0" algn="l" rtl="0">
              <a:buNone/>
              <a:defRPr sz="2700"/>
            </a:lvl7pPr>
            <a:lvl8pPr marL="4266453" indent="0" algn="l" rtl="0">
              <a:buNone/>
              <a:defRPr sz="2700"/>
            </a:lvl8pPr>
            <a:lvl9pPr marL="4875947" indent="0" algn="l" rtl="0">
              <a:buNone/>
              <a:defRPr sz="2700"/>
            </a:lvl9pPr>
          </a:lstStyle>
          <a:p>
            <a:pPr rtl="0"/>
            <a:r>
              <a:rPr lang="it-IT"/>
              <a:t>Fare clic sull'icona per inserire un'immagine</a:t>
            </a:r>
            <a:endParaRPr lang="it-IT" dirty="0"/>
          </a:p>
        </p:txBody>
      </p:sp>
      <p:sp>
        <p:nvSpPr>
          <p:cNvPr id="5" name="Segnaposto data 4"/>
          <p:cNvSpPr>
            <a:spLocks noGrp="1"/>
          </p:cNvSpPr>
          <p:nvPr>
            <p:ph type="dt" sz="half" idx="10"/>
          </p:nvPr>
        </p:nvSpPr>
        <p:spPr/>
        <p:txBody>
          <a:bodyPr rtlCol="0"/>
          <a:lstStyle>
            <a:lvl1pPr>
              <a:defRPr/>
            </a:lvl1pPr>
          </a:lstStyle>
          <a:p>
            <a:fld id="{5B0EE21F-92EE-4289-AFFB-9252D957F459}" type="datetime1">
              <a:rPr lang="it-IT" smtClean="0"/>
              <a:pPr/>
              <a:t>11/02/2025</a:t>
            </a:fld>
            <a:endParaRPr lang="it-IT" dirty="0"/>
          </a:p>
        </p:txBody>
      </p:sp>
      <p:sp>
        <p:nvSpPr>
          <p:cNvPr id="6" name="Segnaposto piè di pagina 5"/>
          <p:cNvSpPr>
            <a:spLocks noGrp="1"/>
          </p:cNvSpPr>
          <p:nvPr>
            <p:ph type="ftr" sz="quarter" idx="11"/>
          </p:nvPr>
        </p:nvSpPr>
        <p:spPr/>
        <p:txBody>
          <a:bodyPr rtlCol="0"/>
          <a:lstStyle/>
          <a:p>
            <a:pPr rtl="0"/>
            <a:endParaRPr lang="it-IT" dirty="0"/>
          </a:p>
        </p:txBody>
      </p:sp>
      <p:sp>
        <p:nvSpPr>
          <p:cNvPr id="7" name="Segnaposto numero diapositiva 6"/>
          <p:cNvSpPr>
            <a:spLocks noGrp="1"/>
          </p:cNvSpPr>
          <p:nvPr>
            <p:ph type="sldNum" sz="quarter" idx="12"/>
          </p:nvPr>
        </p:nvSpPr>
        <p:spPr/>
        <p:txBody>
          <a:bodyPr rtlCol="0"/>
          <a:lstStyle/>
          <a:p>
            <a:pPr rtl="0"/>
            <a:fld id="{C014DD1E-5D91-48A3-AD6D-45FBA980D106}" type="slidenum">
              <a:rPr lang="it-IT" smtClean="0"/>
              <a:t>‹N›</a:t>
            </a:fld>
            <a:endParaRPr lang="it-IT" dirty="0"/>
          </a:p>
        </p:txBody>
      </p:sp>
    </p:spTree>
    <p:extLst>
      <p:ext uri="{BB962C8B-B14F-4D97-AF65-F5344CB8AC3E}">
        <p14:creationId xmlns:p14="http://schemas.microsoft.com/office/powerpoint/2010/main" val="4223431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bg2">
                <a:tint val="100000"/>
                <a:shade val="0"/>
                <a:satMod val="100000"/>
              </a:schemeClr>
            </a:gs>
            <a:gs pos="85000">
              <a:schemeClr val="bg2">
                <a:tint val="100000"/>
                <a:shade val="30000"/>
                <a:satMod val="100000"/>
              </a:schemeClr>
            </a:gs>
            <a:gs pos="100000">
              <a:schemeClr val="bg2">
                <a:shade val="60000"/>
                <a:satMod val="100000"/>
              </a:schemeClr>
            </a:gs>
          </a:gsLst>
          <a:lin ang="3600000" scaled="0"/>
          <a:tileRect/>
        </a:gradFill>
        <a:effectLst/>
      </p:bgPr>
    </p:bg>
    <p:spTree>
      <p:nvGrpSpPr>
        <p:cNvPr id="1" name=""/>
        <p:cNvGrpSpPr/>
        <p:nvPr/>
      </p:nvGrpSpPr>
      <p:grpSpPr>
        <a:xfrm>
          <a:off x="0" y="0"/>
          <a:ext cx="0" cy="0"/>
          <a:chOff x="0" y="0"/>
          <a:chExt cx="0" cy="0"/>
        </a:xfrm>
      </p:grpSpPr>
      <p:grpSp>
        <p:nvGrpSpPr>
          <p:cNvPr id="15" name="linee a sinistra"/>
          <p:cNvGrpSpPr/>
          <p:nvPr/>
        </p:nvGrpSpPr>
        <p:grpSpPr>
          <a:xfrm>
            <a:off x="-15870" y="-3174"/>
            <a:ext cx="819993" cy="5229225"/>
            <a:chOff x="-11906" y="-2381"/>
            <a:chExt cx="615155" cy="3921919"/>
          </a:xfrm>
        </p:grpSpPr>
        <p:sp>
          <p:nvSpPr>
            <p:cNvPr id="10" name="Figura a mano libera 9"/>
            <p:cNvSpPr/>
            <p:nvPr/>
          </p:nvSpPr>
          <p:spPr>
            <a:xfrm>
              <a:off x="-9526" y="0"/>
              <a:ext cx="612775" cy="3919538"/>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Lst>
              <a:ahLst/>
              <a:cxnLst>
                <a:cxn ang="0">
                  <a:pos x="connsiteX0" y="connsiteY0"/>
                </a:cxn>
                <a:cxn ang="0">
                  <a:pos x="connsiteX1" y="connsiteY1"/>
                </a:cxn>
                <a:cxn ang="0">
                  <a:pos x="connsiteX2" y="connsiteY2"/>
                </a:cxn>
              </a:cxnLst>
              <a:rect l="l" t="t" r="r" b="b"/>
              <a:pathLst>
                <a:path w="612775" h="3919538">
                  <a:moveTo>
                    <a:pt x="0" y="3919538"/>
                  </a:moveTo>
                  <a:lnTo>
                    <a:pt x="612775" y="2984500"/>
                  </a:lnTo>
                  <a:lnTo>
                    <a:pt x="612775" y="0"/>
                  </a:lnTo>
                </a:path>
              </a:pathLst>
            </a:custGeom>
            <a:noFill/>
            <a:ln w="38100">
              <a:gradFill>
                <a:gsLst>
                  <a:gs pos="50000">
                    <a:schemeClr val="accent1">
                      <a:lumMod val="75000"/>
                    </a:schemeClr>
                  </a:gs>
                  <a:gs pos="0">
                    <a:schemeClr val="accent1"/>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dirty="0"/>
            </a:p>
          </p:txBody>
        </p:sp>
        <p:sp>
          <p:nvSpPr>
            <p:cNvPr id="11" name="Figura a mano libera 10"/>
            <p:cNvSpPr/>
            <p:nvPr/>
          </p:nvSpPr>
          <p:spPr>
            <a:xfrm>
              <a:off x="-11906" y="0"/>
              <a:ext cx="410751" cy="3421856"/>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 name="connsiteX0" fmla="*/ 0 w 612775"/>
                <a:gd name="connsiteY0" fmla="*/ 3919538 h 3919538"/>
                <a:gd name="connsiteX1" fmla="*/ 202024 w 612775"/>
                <a:gd name="connsiteY1" fmla="*/ 3607676 h 3919538"/>
                <a:gd name="connsiteX2" fmla="*/ 612775 w 612775"/>
                <a:gd name="connsiteY2" fmla="*/ 2984500 h 3919538"/>
                <a:gd name="connsiteX3" fmla="*/ 612775 w 612775"/>
                <a:gd name="connsiteY3" fmla="*/ 0 h 3919538"/>
                <a:gd name="connsiteX0" fmla="*/ 0 w 410751"/>
                <a:gd name="connsiteY0" fmla="*/ 3607676 h 3607676"/>
                <a:gd name="connsiteX1" fmla="*/ 410751 w 410751"/>
                <a:gd name="connsiteY1" fmla="*/ 2984500 h 3607676"/>
                <a:gd name="connsiteX2" fmla="*/ 410751 w 410751"/>
                <a:gd name="connsiteY2" fmla="*/ 0 h 3607676"/>
                <a:gd name="connsiteX0" fmla="*/ 0 w 410751"/>
                <a:gd name="connsiteY0" fmla="*/ 3607676 h 3607676"/>
                <a:gd name="connsiteX1" fmla="*/ 410751 w 410751"/>
                <a:gd name="connsiteY1" fmla="*/ 2984500 h 3607676"/>
                <a:gd name="connsiteX2" fmla="*/ 409575 w 410751"/>
                <a:gd name="connsiteY2" fmla="*/ 185820 h 3607676"/>
                <a:gd name="connsiteX3" fmla="*/ 410751 w 410751"/>
                <a:gd name="connsiteY3" fmla="*/ 0 h 3607676"/>
                <a:gd name="connsiteX0" fmla="*/ 0 w 410751"/>
                <a:gd name="connsiteY0" fmla="*/ 3421856 h 3421856"/>
                <a:gd name="connsiteX1" fmla="*/ 410751 w 410751"/>
                <a:gd name="connsiteY1" fmla="*/ 2798680 h 3421856"/>
                <a:gd name="connsiteX2" fmla="*/ 409575 w 410751"/>
                <a:gd name="connsiteY2" fmla="*/ 0 h 3421856"/>
              </a:gdLst>
              <a:ahLst/>
              <a:cxnLst>
                <a:cxn ang="0">
                  <a:pos x="connsiteX0" y="connsiteY0"/>
                </a:cxn>
                <a:cxn ang="0">
                  <a:pos x="connsiteX1" y="connsiteY1"/>
                </a:cxn>
                <a:cxn ang="0">
                  <a:pos x="connsiteX2" y="connsiteY2"/>
                </a:cxn>
              </a:cxnLst>
              <a:rect l="l" t="t" r="r" b="b"/>
              <a:pathLst>
                <a:path w="410751" h="3421856">
                  <a:moveTo>
                    <a:pt x="0" y="3421856"/>
                  </a:moveTo>
                  <a:lnTo>
                    <a:pt x="410751" y="2798680"/>
                  </a:lnTo>
                  <a:lnTo>
                    <a:pt x="409575" y="0"/>
                  </a:lnTo>
                </a:path>
              </a:pathLst>
            </a:custGeom>
            <a:noFill/>
            <a:ln w="28575">
              <a:gradFill>
                <a:gsLst>
                  <a:gs pos="0">
                    <a:schemeClr val="accent1">
                      <a:lumMod val="75000"/>
                    </a:schemeClr>
                  </a:gs>
                  <a:gs pos="50000">
                    <a:schemeClr val="accent1">
                      <a:lumMod val="75000"/>
                    </a:schemeClr>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dirty="0"/>
            </a:p>
          </p:txBody>
        </p:sp>
        <p:sp>
          <p:nvSpPr>
            <p:cNvPr id="14" name="Figura a mano libera 13"/>
            <p:cNvSpPr/>
            <p:nvPr/>
          </p:nvSpPr>
          <p:spPr>
            <a:xfrm>
              <a:off x="-7144" y="-2381"/>
              <a:ext cx="238919" cy="2976561"/>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 name="connsiteX0" fmla="*/ 0 w 612775"/>
                <a:gd name="connsiteY0" fmla="*/ 3919538 h 3919538"/>
                <a:gd name="connsiteX1" fmla="*/ 373856 w 612775"/>
                <a:gd name="connsiteY1" fmla="*/ 3344891 h 3919538"/>
                <a:gd name="connsiteX2" fmla="*/ 612775 w 612775"/>
                <a:gd name="connsiteY2" fmla="*/ 2984500 h 3919538"/>
                <a:gd name="connsiteX3" fmla="*/ 612775 w 612775"/>
                <a:gd name="connsiteY3" fmla="*/ 0 h 3919538"/>
                <a:gd name="connsiteX0" fmla="*/ 0 w 238919"/>
                <a:gd name="connsiteY0" fmla="*/ 3344891 h 3344891"/>
                <a:gd name="connsiteX1" fmla="*/ 238919 w 238919"/>
                <a:gd name="connsiteY1" fmla="*/ 2984500 h 3344891"/>
                <a:gd name="connsiteX2" fmla="*/ 238919 w 238919"/>
                <a:gd name="connsiteY2" fmla="*/ 0 h 3344891"/>
                <a:gd name="connsiteX0" fmla="*/ 0 w 238919"/>
                <a:gd name="connsiteY0" fmla="*/ 3344891 h 3344891"/>
                <a:gd name="connsiteX1" fmla="*/ 238919 w 238919"/>
                <a:gd name="connsiteY1" fmla="*/ 2984500 h 3344891"/>
                <a:gd name="connsiteX2" fmla="*/ 238125 w 238919"/>
                <a:gd name="connsiteY2" fmla="*/ 368330 h 3344891"/>
                <a:gd name="connsiteX3" fmla="*/ 238919 w 238919"/>
                <a:gd name="connsiteY3" fmla="*/ 0 h 3344891"/>
                <a:gd name="connsiteX0" fmla="*/ 0 w 238919"/>
                <a:gd name="connsiteY0" fmla="*/ 2976561 h 2976561"/>
                <a:gd name="connsiteX1" fmla="*/ 238919 w 238919"/>
                <a:gd name="connsiteY1" fmla="*/ 2616170 h 2976561"/>
                <a:gd name="connsiteX2" fmla="*/ 238125 w 238919"/>
                <a:gd name="connsiteY2" fmla="*/ 0 h 2976561"/>
              </a:gdLst>
              <a:ahLst/>
              <a:cxnLst>
                <a:cxn ang="0">
                  <a:pos x="connsiteX0" y="connsiteY0"/>
                </a:cxn>
                <a:cxn ang="0">
                  <a:pos x="connsiteX1" y="connsiteY1"/>
                </a:cxn>
                <a:cxn ang="0">
                  <a:pos x="connsiteX2" y="connsiteY2"/>
                </a:cxn>
              </a:cxnLst>
              <a:rect l="l" t="t" r="r" b="b"/>
              <a:pathLst>
                <a:path w="238919" h="2976561">
                  <a:moveTo>
                    <a:pt x="0" y="2976561"/>
                  </a:moveTo>
                  <a:lnTo>
                    <a:pt x="238919" y="2616170"/>
                  </a:lnTo>
                  <a:cubicBezTo>
                    <a:pt x="238654" y="1744113"/>
                    <a:pt x="238390" y="872057"/>
                    <a:pt x="238125" y="0"/>
                  </a:cubicBezTo>
                </a:path>
              </a:pathLst>
            </a:custGeom>
            <a:noFill/>
            <a:ln w="25400">
              <a:gradFill>
                <a:gsLst>
                  <a:gs pos="0">
                    <a:schemeClr val="accent1">
                      <a:lumMod val="50000"/>
                    </a:schemeClr>
                  </a:gs>
                  <a:gs pos="100000">
                    <a:schemeClr val="accent1">
                      <a:lumMod val="75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dirty="0"/>
            </a:p>
          </p:txBody>
        </p:sp>
      </p:grpSp>
      <p:sp>
        <p:nvSpPr>
          <p:cNvPr id="2" name="Segnaposto titolo 1"/>
          <p:cNvSpPr>
            <a:spLocks noGrp="1"/>
          </p:cNvSpPr>
          <p:nvPr>
            <p:ph type="title"/>
          </p:nvPr>
        </p:nvSpPr>
        <p:spPr>
          <a:xfrm>
            <a:off x="1218883" y="274637"/>
            <a:ext cx="10360501" cy="1223963"/>
          </a:xfrm>
          <a:prstGeom prst="rect">
            <a:avLst/>
          </a:prstGeom>
        </p:spPr>
        <p:txBody>
          <a:bodyPr vert="horz" lIns="121899" tIns="60949" rIns="121899" bIns="60949" rtlCol="0" anchor="b">
            <a:normAutofit/>
          </a:bodyPr>
          <a:lstStyle/>
          <a:p>
            <a:pPr rtl="0"/>
            <a:r>
              <a:rPr lang="it-IT" dirty="0"/>
              <a:t>Fare clic per modificare lo stile del titolo</a:t>
            </a:r>
          </a:p>
        </p:txBody>
      </p:sp>
      <p:sp>
        <p:nvSpPr>
          <p:cNvPr id="3" name="Segnaposto testo 2"/>
          <p:cNvSpPr>
            <a:spLocks noGrp="1"/>
          </p:cNvSpPr>
          <p:nvPr>
            <p:ph type="body" idx="1"/>
          </p:nvPr>
        </p:nvSpPr>
        <p:spPr>
          <a:xfrm>
            <a:off x="1218883" y="1701797"/>
            <a:ext cx="10360501" cy="4462272"/>
          </a:xfrm>
          <a:prstGeom prst="rect">
            <a:avLst/>
          </a:prstGeom>
        </p:spPr>
        <p:txBody>
          <a:bodyPr vert="horz" lIns="121899" tIns="60949" rIns="121899" bIns="60949" rtlCol="0">
            <a:normAutofit/>
          </a:bodyPr>
          <a:lstStyle/>
          <a:p>
            <a:pPr lvl="0" rtl="0"/>
            <a:r>
              <a:rPr lang="it-IT" dirty="0"/>
              <a:t>Fare clic per modificare gli stili del testo dello schema</a:t>
            </a:r>
          </a:p>
          <a:p>
            <a:pPr lvl="1" rtl="0"/>
            <a:r>
              <a:rPr lang="it-IT" dirty="0"/>
              <a:t>Secondo livello</a:t>
            </a:r>
          </a:p>
          <a:p>
            <a:pPr lvl="2" rtl="0"/>
            <a:r>
              <a:rPr lang="it-IT" dirty="0"/>
              <a:t>Terzo livello</a:t>
            </a:r>
          </a:p>
          <a:p>
            <a:pPr lvl="3" rtl="0"/>
            <a:r>
              <a:rPr lang="it-IT" dirty="0"/>
              <a:t>Quarto livello</a:t>
            </a:r>
          </a:p>
          <a:p>
            <a:pPr lvl="4" rtl="0"/>
            <a:r>
              <a:rPr lang="it-IT" dirty="0"/>
              <a:t>Quinto livello</a:t>
            </a:r>
          </a:p>
        </p:txBody>
      </p:sp>
      <p:sp>
        <p:nvSpPr>
          <p:cNvPr id="4" name="Segnaposto data 3"/>
          <p:cNvSpPr>
            <a:spLocks noGrp="1"/>
          </p:cNvSpPr>
          <p:nvPr>
            <p:ph type="dt" sz="half" idx="2"/>
          </p:nvPr>
        </p:nvSpPr>
        <p:spPr>
          <a:xfrm>
            <a:off x="1218882" y="6356352"/>
            <a:ext cx="2234618" cy="365125"/>
          </a:xfrm>
          <a:prstGeom prst="rect">
            <a:avLst/>
          </a:prstGeom>
        </p:spPr>
        <p:txBody>
          <a:bodyPr vert="horz" lIns="121899" tIns="60949" rIns="121899" bIns="60949" rtlCol="0" anchor="ctr"/>
          <a:lstStyle>
            <a:lvl1pPr algn="l" rtl="0">
              <a:defRPr sz="1200">
                <a:solidFill>
                  <a:schemeClr val="tx1">
                    <a:tint val="75000"/>
                  </a:schemeClr>
                </a:solidFill>
              </a:defRPr>
            </a:lvl1pPr>
          </a:lstStyle>
          <a:p>
            <a:fld id="{8A756645-DD8C-4009-9A84-A4AD56EB55A9}" type="datetime1">
              <a:rPr lang="it-IT" smtClean="0"/>
              <a:pPr/>
              <a:t>11/02/2025</a:t>
            </a:fld>
            <a:endParaRPr lang="it-IT" dirty="0"/>
          </a:p>
        </p:txBody>
      </p:sp>
      <p:sp>
        <p:nvSpPr>
          <p:cNvPr id="5" name="Segnaposto piè di pagina 4"/>
          <p:cNvSpPr>
            <a:spLocks noGrp="1"/>
          </p:cNvSpPr>
          <p:nvPr>
            <p:ph type="ftr" sz="quarter" idx="3"/>
          </p:nvPr>
        </p:nvSpPr>
        <p:spPr>
          <a:xfrm>
            <a:off x="3453501" y="6356352"/>
            <a:ext cx="5281824" cy="365125"/>
          </a:xfrm>
          <a:prstGeom prst="rect">
            <a:avLst/>
          </a:prstGeom>
        </p:spPr>
        <p:txBody>
          <a:bodyPr vert="horz" lIns="121899" tIns="60949" rIns="121899" bIns="60949" rtlCol="0" anchor="ctr"/>
          <a:lstStyle>
            <a:lvl1pPr algn="ctr" rtl="0">
              <a:defRPr sz="1200">
                <a:solidFill>
                  <a:schemeClr val="tx1">
                    <a:tint val="75000"/>
                  </a:schemeClr>
                </a:solidFill>
              </a:defRPr>
            </a:lvl1pPr>
          </a:lstStyle>
          <a:p>
            <a:pPr rtl="0"/>
            <a:endParaRPr lang="it-IT" dirty="0"/>
          </a:p>
        </p:txBody>
      </p:sp>
      <p:sp>
        <p:nvSpPr>
          <p:cNvPr id="6" name="Segnaposto numero diapositiva 5"/>
          <p:cNvSpPr>
            <a:spLocks noGrp="1"/>
          </p:cNvSpPr>
          <p:nvPr>
            <p:ph type="sldNum" sz="quarter" idx="4"/>
          </p:nvPr>
        </p:nvSpPr>
        <p:spPr>
          <a:xfrm>
            <a:off x="10563649" y="6356352"/>
            <a:ext cx="1015735" cy="365125"/>
          </a:xfrm>
          <a:prstGeom prst="rect">
            <a:avLst/>
          </a:prstGeom>
        </p:spPr>
        <p:txBody>
          <a:bodyPr vert="horz" lIns="121899" tIns="60949" rIns="121899" bIns="60949" rtlCol="0" anchor="ctr"/>
          <a:lstStyle>
            <a:lvl1pPr algn="r" rtl="0">
              <a:defRPr sz="1200">
                <a:solidFill>
                  <a:schemeClr val="tx1">
                    <a:tint val="75000"/>
                  </a:schemeClr>
                </a:solidFill>
              </a:defRPr>
            </a:lvl1pPr>
          </a:lstStyle>
          <a:p>
            <a:fld id="{C014DD1E-5D91-48A3-AD6D-45FBA980D106}" type="slidenum">
              <a:rPr lang="it-IT" smtClean="0"/>
              <a:pPr/>
              <a:t>‹N›</a:t>
            </a:fld>
            <a:endParaRPr lang="it-IT" dirty="0"/>
          </a:p>
        </p:txBody>
      </p:sp>
    </p:spTree>
    <p:extLst>
      <p:ext uri="{BB962C8B-B14F-4D97-AF65-F5344CB8AC3E}">
        <p14:creationId xmlns:p14="http://schemas.microsoft.com/office/powerpoint/2010/main" val="1395275884"/>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1218987"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304747" indent="-304747" algn="l" defTabSz="1218987" rtl="0" eaLnBrk="1" latinLnBrk="0" hangingPunct="1">
        <a:lnSpc>
          <a:spcPct val="90000"/>
        </a:lnSpc>
        <a:spcBef>
          <a:spcPts val="1600"/>
        </a:spcBef>
        <a:buClr>
          <a:schemeClr val="accent1"/>
        </a:buClr>
        <a:buSzPct val="100000"/>
        <a:buFont typeface="Arial" pitchFamily="34" charset="0"/>
        <a:buChar char="•"/>
        <a:defRPr sz="2800" kern="1200">
          <a:solidFill>
            <a:schemeClr val="tx1"/>
          </a:solidFill>
          <a:latin typeface="+mn-lt"/>
          <a:ea typeface="+mn-ea"/>
          <a:cs typeface="+mn-cs"/>
        </a:defRPr>
      </a:lvl1pPr>
      <a:lvl2pPr marL="609493" indent="-231607" algn="l" defTabSz="1218987" rtl="0" eaLnBrk="1" latinLnBrk="0" hangingPunct="1">
        <a:lnSpc>
          <a:spcPct val="90000"/>
        </a:lnSpc>
        <a:spcBef>
          <a:spcPts val="800"/>
        </a:spcBef>
        <a:buClr>
          <a:schemeClr val="accent1"/>
        </a:buClr>
        <a:buSzPct val="80000"/>
        <a:buFont typeface="Arial" pitchFamily="34" charset="0"/>
        <a:buChar char="•"/>
        <a:defRPr sz="2400" kern="1200">
          <a:solidFill>
            <a:schemeClr val="tx1"/>
          </a:solidFill>
          <a:latin typeface="+mn-lt"/>
          <a:ea typeface="+mn-ea"/>
          <a:cs typeface="+mn-cs"/>
        </a:defRPr>
      </a:lvl2pPr>
      <a:lvl3pPr marL="914240"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3pPr>
      <a:lvl4pPr marL="1218987"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4pPr>
      <a:lvl5pPr marL="1523733"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5pPr>
      <a:lvl6pPr marL="1828480"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6pPr>
      <a:lvl7pPr marL="2133227"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7pPr>
      <a:lvl8pPr marL="2437973" indent="-231607"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8pPr>
      <a:lvl9pPr marL="2742720" indent="-231607"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9pPr>
    </p:bodyStyle>
    <p:otherStyle>
      <a:defPPr>
        <a:defRPr/>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39"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4.xml"/><Relationship Id="rId5" Type="http://schemas.openxmlformats.org/officeDocument/2006/relationships/image" Target="../media/image16.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4.xml"/><Relationship Id="rId5" Type="http://schemas.openxmlformats.org/officeDocument/2006/relationships/image" Target="../media/image19.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9.gif"/><Relationship Id="rId2" Type="http://schemas.openxmlformats.org/officeDocument/2006/relationships/notesSlide" Target="../notesSlides/notesSlide18.xml"/><Relationship Id="rId1" Type="http://schemas.openxmlformats.org/officeDocument/2006/relationships/slideLayout" Target="../slideLayouts/slideLayout4.xml"/><Relationship Id="rId6" Type="http://schemas.openxmlformats.org/officeDocument/2006/relationships/image" Target="../media/image32.gif"/><Relationship Id="rId5" Type="http://schemas.openxmlformats.org/officeDocument/2006/relationships/image" Target="../media/image31.gif"/><Relationship Id="rId4" Type="http://schemas.openxmlformats.org/officeDocument/2006/relationships/image" Target="../media/image30.gif"/></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4.xml"/><Relationship Id="rId1" Type="http://schemas.openxmlformats.org/officeDocument/2006/relationships/slideLayout" Target="../slideLayouts/slideLayout4.xml"/><Relationship Id="rId5" Type="http://schemas.openxmlformats.org/officeDocument/2006/relationships/image" Target="../media/image38.png"/><Relationship Id="rId4" Type="http://schemas.openxmlformats.org/officeDocument/2006/relationships/image" Target="../media/image37.png"/></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8.xml"/><Relationship Id="rId1" Type="http://schemas.openxmlformats.org/officeDocument/2006/relationships/slideLayout" Target="../slideLayouts/slideLayout4.xml"/><Relationship Id="rId4" Type="http://schemas.openxmlformats.org/officeDocument/2006/relationships/image" Target="../media/image42.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6.jpe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a:xfrm>
            <a:off x="674625" y="0"/>
            <a:ext cx="10839574" cy="4685339"/>
          </a:xfrm>
        </p:spPr>
        <p:txBody>
          <a:bodyPr rtlCol="0">
            <a:normAutofit/>
          </a:bodyPr>
          <a:lstStyle/>
          <a:p>
            <a:pPr algn="ctr"/>
            <a:r>
              <a:rPr lang="it-IT" sz="5000" dirty="0">
                <a:latin typeface="Candara" panose="020E0502030303020204" pitchFamily="34" charset="0"/>
              </a:rPr>
              <a:t>Università degli Studi di Bari Aldo Moro</a:t>
            </a:r>
            <a:br>
              <a:rPr lang="it-IT" sz="5000" dirty="0">
                <a:latin typeface="Candara" panose="020E0502030303020204" pitchFamily="34" charset="0"/>
              </a:rPr>
            </a:br>
            <a:r>
              <a:rPr lang="it-IT" sz="5000" dirty="0" err="1">
                <a:latin typeface="Candara" panose="020E0502030303020204" pitchFamily="34" charset="0"/>
              </a:rPr>
              <a:t>CdLM</a:t>
            </a:r>
            <a:r>
              <a:rPr lang="it-IT" sz="5000" dirty="0">
                <a:latin typeface="Candara" panose="020E0502030303020204" pitchFamily="34" charset="0"/>
              </a:rPr>
              <a:t> in Sicurezza Informatica</a:t>
            </a:r>
            <a:br>
              <a:rPr lang="it-IT" sz="5000" dirty="0">
                <a:latin typeface="Candara" panose="020E0502030303020204" pitchFamily="34" charset="0"/>
              </a:rPr>
            </a:br>
            <a:br>
              <a:rPr lang="it-IT" sz="5000" dirty="0">
                <a:latin typeface="Candara" panose="020E0502030303020204" pitchFamily="34" charset="0"/>
              </a:rPr>
            </a:br>
            <a:r>
              <a:rPr lang="it-IT" sz="5000" b="1" kern="100" dirty="0">
                <a:effectLst/>
                <a:latin typeface="Candara" panose="020E0502030303020204" pitchFamily="34" charset="0"/>
                <a:ea typeface="Aptos" panose="020B0004020202020204" pitchFamily="34" charset="0"/>
                <a:cs typeface="Times New Roman" panose="02020603050405020304" pitchFamily="18" charset="0"/>
              </a:rPr>
              <a:t>Sistema di consegna medicinali tramite drone nel Gargano</a:t>
            </a:r>
            <a:br>
              <a:rPr lang="it-IT" sz="1800" kern="100" dirty="0">
                <a:effectLst/>
                <a:latin typeface="Aptos" panose="020B0004020202020204" pitchFamily="34" charset="0"/>
                <a:ea typeface="Aptos" panose="020B0004020202020204" pitchFamily="34" charset="0"/>
                <a:cs typeface="Times New Roman" panose="02020603050405020304" pitchFamily="18" charset="0"/>
              </a:rPr>
            </a:br>
            <a:br>
              <a:rPr lang="it-IT" sz="3000" dirty="0">
                <a:latin typeface="Candara" panose="020E0502030303020204" pitchFamily="34" charset="0"/>
              </a:rPr>
            </a:br>
            <a:endParaRPr lang="it-IT" sz="3000" dirty="0">
              <a:latin typeface="Candara" panose="020E0502030303020204" pitchFamily="34" charset="0"/>
            </a:endParaRPr>
          </a:p>
        </p:txBody>
      </p:sp>
      <p:sp>
        <p:nvSpPr>
          <p:cNvPr id="5" name="Sottotitolo 4"/>
          <p:cNvSpPr>
            <a:spLocks noGrp="1"/>
          </p:cNvSpPr>
          <p:nvPr>
            <p:ph type="subTitle" idx="1"/>
          </p:nvPr>
        </p:nvSpPr>
        <p:spPr>
          <a:xfrm>
            <a:off x="1726749" y="4207513"/>
            <a:ext cx="8735325" cy="2533855"/>
          </a:xfrm>
        </p:spPr>
        <p:txBody>
          <a:bodyPr rtlCol="0">
            <a:normAutofit/>
          </a:bodyPr>
          <a:lstStyle/>
          <a:p>
            <a:pPr algn="ctr">
              <a:lnSpc>
                <a:spcPct val="115000"/>
              </a:lnSpc>
              <a:spcAft>
                <a:spcPts val="800"/>
              </a:spcAft>
            </a:pPr>
            <a:r>
              <a:rPr lang="it-IT" sz="2500" b="1" kern="100" dirty="0">
                <a:effectLst/>
                <a:latin typeface="Candara" panose="020E0502030303020204" pitchFamily="34" charset="0"/>
                <a:ea typeface="Aptos" panose="020B0004020202020204" pitchFamily="34" charset="0"/>
                <a:cs typeface="Times New Roman" panose="02020603050405020304" pitchFamily="18" charset="0"/>
              </a:rPr>
              <a:t>Corso: Metodi Formali per la Sicurezza</a:t>
            </a:r>
            <a:endParaRPr lang="it-IT" sz="2500" kern="100" dirty="0">
              <a:effectLst/>
              <a:latin typeface="Aptos" panose="020B0004020202020204" pitchFamily="34" charset="0"/>
              <a:ea typeface="Aptos" panose="020B0004020202020204" pitchFamily="34" charset="0"/>
              <a:cs typeface="Times New Roman" panose="02020603050405020304" pitchFamily="18" charset="0"/>
            </a:endParaRPr>
          </a:p>
          <a:p>
            <a:pPr algn="ctr">
              <a:lnSpc>
                <a:spcPct val="115000"/>
              </a:lnSpc>
              <a:spcAft>
                <a:spcPts val="800"/>
              </a:spcAft>
            </a:pPr>
            <a:r>
              <a:rPr lang="it-IT" sz="2500" b="1" kern="100" dirty="0">
                <a:effectLst/>
                <a:latin typeface="Candara" panose="020E0502030303020204" pitchFamily="34" charset="0"/>
                <a:ea typeface="Aptos" panose="020B0004020202020204" pitchFamily="34" charset="0"/>
                <a:cs typeface="Times New Roman" panose="02020603050405020304" pitchFamily="18" charset="0"/>
              </a:rPr>
              <a:t>Docente: Prof.ssa Francesca Alessandra Lisi</a:t>
            </a:r>
          </a:p>
          <a:p>
            <a:pPr algn="ctr">
              <a:lnSpc>
                <a:spcPct val="115000"/>
              </a:lnSpc>
              <a:spcAft>
                <a:spcPts val="800"/>
              </a:spcAft>
            </a:pPr>
            <a:r>
              <a:rPr lang="it-IT" sz="2500" b="1" kern="100" dirty="0">
                <a:effectLst/>
                <a:latin typeface="Candara" panose="020E0502030303020204" pitchFamily="34" charset="0"/>
                <a:ea typeface="Aptos" panose="020B0004020202020204" pitchFamily="34" charset="0"/>
                <a:cs typeface="Times New Roman" panose="02020603050405020304" pitchFamily="18" charset="0"/>
              </a:rPr>
              <a:t>Studente: Giacomo Pagliara</a:t>
            </a:r>
            <a:endParaRPr lang="it-IT" sz="2500" kern="100" dirty="0">
              <a:effectLst/>
              <a:latin typeface="Aptos" panose="020B0004020202020204" pitchFamily="34" charset="0"/>
              <a:ea typeface="Aptos" panose="020B0004020202020204" pitchFamily="34" charset="0"/>
              <a:cs typeface="Times New Roman" panose="02020603050405020304" pitchFamily="18" charset="0"/>
            </a:endParaRPr>
          </a:p>
          <a:p>
            <a:pPr algn="ctr">
              <a:lnSpc>
                <a:spcPct val="115000"/>
              </a:lnSpc>
              <a:spcAft>
                <a:spcPts val="800"/>
              </a:spcAft>
            </a:pPr>
            <a:r>
              <a:rPr lang="it-IT" sz="2500" b="1" kern="100" dirty="0">
                <a:effectLst/>
                <a:latin typeface="Candara" panose="020E0502030303020204" pitchFamily="34" charset="0"/>
                <a:ea typeface="Aptos" panose="020B0004020202020204" pitchFamily="34" charset="0"/>
                <a:cs typeface="Times New Roman" panose="02020603050405020304" pitchFamily="18" charset="0"/>
              </a:rPr>
              <a:t>Matricola: 799628</a:t>
            </a:r>
            <a:endParaRPr lang="it-IT" sz="2500" kern="100" dirty="0">
              <a:effectLst/>
              <a:latin typeface="Aptos" panose="020B0004020202020204" pitchFamily="34" charset="0"/>
              <a:ea typeface="Aptos" panose="020B0004020202020204" pitchFamily="34" charset="0"/>
              <a:cs typeface="Times New Roman" panose="02020603050405020304" pitchFamily="18" charset="0"/>
            </a:endParaRPr>
          </a:p>
          <a:p>
            <a:pPr algn="ctr">
              <a:lnSpc>
                <a:spcPct val="115000"/>
              </a:lnSpc>
              <a:spcAft>
                <a:spcPts val="800"/>
              </a:spcAft>
            </a:pPr>
            <a:endParaRPr lang="it-IT" sz="2500" kern="100" dirty="0">
              <a:effectLst/>
              <a:latin typeface="Aptos" panose="020B0004020202020204" pitchFamily="34" charset="0"/>
              <a:ea typeface="Aptos" panose="020B0004020202020204" pitchFamily="34" charset="0"/>
              <a:cs typeface="Times New Roman" panose="02020603050405020304" pitchFamily="18" charset="0"/>
            </a:endParaRPr>
          </a:p>
          <a:p>
            <a:pPr rtl="0"/>
            <a:endParaRPr lang="it-IT" dirty="0"/>
          </a:p>
        </p:txBody>
      </p:sp>
    </p:spTree>
    <p:extLst>
      <p:ext uri="{BB962C8B-B14F-4D97-AF65-F5344CB8AC3E}">
        <p14:creationId xmlns:p14="http://schemas.microsoft.com/office/powerpoint/2010/main" val="1332291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A8E381-EA7B-4A15-3C5B-11E2101C5B82}"/>
            </a:ext>
          </a:extLst>
        </p:cNvPr>
        <p:cNvGrpSpPr/>
        <p:nvPr/>
      </p:nvGrpSpPr>
      <p:grpSpPr>
        <a:xfrm>
          <a:off x="0" y="0"/>
          <a:ext cx="0" cy="0"/>
          <a:chOff x="0" y="0"/>
          <a:chExt cx="0" cy="0"/>
        </a:xfrm>
      </p:grpSpPr>
      <p:sp>
        <p:nvSpPr>
          <p:cNvPr id="13" name="Titolo 12">
            <a:extLst>
              <a:ext uri="{FF2B5EF4-FFF2-40B4-BE49-F238E27FC236}">
                <a16:creationId xmlns:a16="http://schemas.microsoft.com/office/drawing/2014/main" id="{348107FD-8543-95E0-C281-2789144B3CCB}"/>
              </a:ext>
            </a:extLst>
          </p:cNvPr>
          <p:cNvSpPr>
            <a:spLocks noGrp="1"/>
          </p:cNvSpPr>
          <p:nvPr>
            <p:ph type="title"/>
          </p:nvPr>
        </p:nvSpPr>
        <p:spPr>
          <a:xfrm>
            <a:off x="765820" y="0"/>
            <a:ext cx="10360501" cy="812800"/>
          </a:xfrm>
        </p:spPr>
        <p:txBody>
          <a:bodyPr rtlCol="0" anchor="b">
            <a:normAutofit/>
          </a:bodyPr>
          <a:lstStyle/>
          <a:p>
            <a:pPr rtl="0"/>
            <a:r>
              <a:rPr lang="it-IT" sz="4500" dirty="0">
                <a:latin typeface="Candara" panose="020E0502030303020204" pitchFamily="34" charset="0"/>
              </a:rPr>
              <a:t>Funzione di Costo</a:t>
            </a:r>
          </a:p>
        </p:txBody>
      </p:sp>
      <p:sp>
        <p:nvSpPr>
          <p:cNvPr id="2" name="Rectangle 1">
            <a:extLst>
              <a:ext uri="{FF2B5EF4-FFF2-40B4-BE49-F238E27FC236}">
                <a16:creationId xmlns:a16="http://schemas.microsoft.com/office/drawing/2014/main" id="{B0B4203E-02C2-38CE-72D2-5FC926636962}"/>
              </a:ext>
            </a:extLst>
          </p:cNvPr>
          <p:cNvSpPr>
            <a:spLocks noGrp="1" noChangeArrowheads="1"/>
          </p:cNvSpPr>
          <p:nvPr>
            <p:ph sz="half" idx="1"/>
          </p:nvPr>
        </p:nvSpPr>
        <p:spPr bwMode="auto">
          <a:xfrm>
            <a:off x="765820" y="3381189"/>
            <a:ext cx="684076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sz="1800" b="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87A94255-C10B-6ED1-7C63-B2AA61884D1E}"/>
              </a:ext>
            </a:extLst>
          </p:cNvPr>
          <p:cNvSpPr>
            <a:spLocks noChangeArrowheads="1"/>
          </p:cNvSpPr>
          <p:nvPr/>
        </p:nvSpPr>
        <p:spPr bwMode="auto">
          <a:xfrm>
            <a:off x="0" y="-323165"/>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sz="1800" b="0" i="0" u="none" strike="noStrike" cap="none" normalizeH="0" baseline="0" dirty="0">
              <a:ln>
                <a:noFill/>
              </a:ln>
              <a:solidFill>
                <a:schemeClr val="tx1"/>
              </a:solidFill>
              <a:effectLst/>
              <a:latin typeface="Arial" panose="020B0604020202020204" pitchFamily="34" charset="0"/>
            </a:endParaRPr>
          </a:p>
        </p:txBody>
      </p:sp>
      <p:sp>
        <p:nvSpPr>
          <p:cNvPr id="4" name="Rectangle 1">
            <a:extLst>
              <a:ext uri="{FF2B5EF4-FFF2-40B4-BE49-F238E27FC236}">
                <a16:creationId xmlns:a16="http://schemas.microsoft.com/office/drawing/2014/main" id="{7AA77EAD-AB79-24C8-00C8-32DDCD4AC690}"/>
              </a:ext>
            </a:extLst>
          </p:cNvPr>
          <p:cNvSpPr>
            <a:spLocks noChangeArrowheads="1"/>
          </p:cNvSpPr>
          <p:nvPr/>
        </p:nvSpPr>
        <p:spPr bwMode="auto">
          <a:xfrm>
            <a:off x="0" y="-323165"/>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sz="1800" b="0" i="0" u="none" strike="noStrike" cap="none" normalizeH="0" baseline="0" dirty="0">
              <a:ln>
                <a:noFill/>
              </a:ln>
              <a:solidFill>
                <a:schemeClr val="tx1"/>
              </a:solidFill>
              <a:effectLst/>
              <a:latin typeface="Arial" panose="020B0604020202020204" pitchFamily="34" charset="0"/>
            </a:endParaRPr>
          </a:p>
        </p:txBody>
      </p:sp>
      <p:sp>
        <p:nvSpPr>
          <p:cNvPr id="5" name="Rectangle 1">
            <a:extLst>
              <a:ext uri="{FF2B5EF4-FFF2-40B4-BE49-F238E27FC236}">
                <a16:creationId xmlns:a16="http://schemas.microsoft.com/office/drawing/2014/main" id="{D22AF7A0-6C6D-D930-C70A-FA55468CE19E}"/>
              </a:ext>
            </a:extLst>
          </p:cNvPr>
          <p:cNvSpPr>
            <a:spLocks noChangeArrowheads="1"/>
          </p:cNvSpPr>
          <p:nvPr/>
        </p:nvSpPr>
        <p:spPr bwMode="auto">
          <a:xfrm>
            <a:off x="0" y="-323165"/>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sz="1800" b="0" i="0" u="none" strike="noStrike" cap="none" normalizeH="0" baseline="0" dirty="0">
              <a:ln>
                <a:noFill/>
              </a:ln>
              <a:solidFill>
                <a:schemeClr val="tx1"/>
              </a:solidFill>
              <a:effectLst/>
              <a:latin typeface="Arial" panose="020B0604020202020204" pitchFamily="34" charset="0"/>
            </a:endParaRPr>
          </a:p>
        </p:txBody>
      </p:sp>
      <p:sp>
        <p:nvSpPr>
          <p:cNvPr id="9" name="CasellaDiTesto 8">
            <a:extLst>
              <a:ext uri="{FF2B5EF4-FFF2-40B4-BE49-F238E27FC236}">
                <a16:creationId xmlns:a16="http://schemas.microsoft.com/office/drawing/2014/main" id="{21BAB988-7800-3494-0A69-49810034FE52}"/>
              </a:ext>
            </a:extLst>
          </p:cNvPr>
          <p:cNvSpPr txBox="1"/>
          <p:nvPr/>
        </p:nvSpPr>
        <p:spPr>
          <a:xfrm>
            <a:off x="765820" y="908720"/>
            <a:ext cx="6409197" cy="5755422"/>
          </a:xfrm>
          <a:prstGeom prst="rect">
            <a:avLst/>
          </a:prstGeom>
          <a:noFill/>
        </p:spPr>
        <p:txBody>
          <a:bodyPr wrap="square">
            <a:spAutoFit/>
          </a:bodyPr>
          <a:lstStyle/>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it-IT" altLang="it-IT" sz="2300" b="0" i="0" u="none" strike="noStrike" cap="none" normalizeH="0" baseline="0" dirty="0">
                <a:ln>
                  <a:noFill/>
                </a:ln>
                <a:solidFill>
                  <a:schemeClr val="tx1"/>
                </a:solidFill>
                <a:effectLst/>
                <a:latin typeface="Candara" panose="020E0502030303020204" pitchFamily="34" charset="0"/>
              </a:rPr>
              <a:t>Distanza Fisica: </a:t>
            </a:r>
          </a:p>
          <a:p>
            <a:pPr marL="952393" lvl="1" indent="-342900" defTabSz="914400" eaLnBrk="0" fontAlgn="base" hangingPunct="0">
              <a:spcBef>
                <a:spcPct val="0"/>
              </a:spcBef>
              <a:spcAft>
                <a:spcPct val="0"/>
              </a:spcAft>
              <a:buFont typeface="Wingdings" panose="05000000000000000000" pitchFamily="2" charset="2"/>
              <a:buChar char="q"/>
            </a:pPr>
            <a:r>
              <a:rPr kumimoji="0" lang="it-IT" altLang="it-IT" sz="2300" b="0" i="0" u="none" strike="noStrike" cap="none" normalizeH="0" baseline="0" dirty="0">
                <a:ln>
                  <a:noFill/>
                </a:ln>
                <a:solidFill>
                  <a:schemeClr val="tx1"/>
                </a:solidFill>
                <a:effectLst/>
                <a:latin typeface="Candara" panose="020E0502030303020204" pitchFamily="34" charset="0"/>
              </a:rPr>
              <a:t>Distanza in linea d'aria tra località (km) </a:t>
            </a:r>
          </a:p>
          <a:p>
            <a:pPr marL="952393" lvl="1" indent="-342900" defTabSz="914400" eaLnBrk="0" fontAlgn="base" hangingPunct="0">
              <a:spcBef>
                <a:spcPct val="0"/>
              </a:spcBef>
              <a:spcAft>
                <a:spcPct val="0"/>
              </a:spcAft>
              <a:buFont typeface="Wingdings" panose="05000000000000000000" pitchFamily="2" charset="2"/>
              <a:buChar char="q"/>
            </a:pPr>
            <a:r>
              <a:rPr kumimoji="0" lang="it-IT" altLang="it-IT" sz="2300" b="0" i="0" u="none" strike="noStrike" cap="none" normalizeH="0" baseline="0" dirty="0">
                <a:ln>
                  <a:noFill/>
                </a:ln>
                <a:solidFill>
                  <a:schemeClr val="tx1"/>
                </a:solidFill>
                <a:effectLst/>
                <a:latin typeface="Candara" panose="020E0502030303020204" pitchFamily="34" charset="0"/>
              </a:rPr>
              <a:t>Calcolata usando coordinate geografiche reali </a:t>
            </a:r>
          </a:p>
          <a:p>
            <a:pPr marL="952393" lvl="1" indent="-342900" defTabSz="914400" eaLnBrk="0" fontAlgn="base" hangingPunct="0">
              <a:spcBef>
                <a:spcPct val="0"/>
              </a:spcBef>
              <a:spcAft>
                <a:spcPct val="0"/>
              </a:spcAft>
              <a:buFont typeface="Wingdings" panose="05000000000000000000" pitchFamily="2" charset="2"/>
              <a:buChar char="q"/>
            </a:pPr>
            <a:r>
              <a:rPr kumimoji="0" lang="it-IT" altLang="it-IT" sz="2300" b="0" i="0" u="none" strike="noStrike" cap="none" normalizeH="0" baseline="0" dirty="0">
                <a:ln>
                  <a:noFill/>
                </a:ln>
                <a:solidFill>
                  <a:schemeClr val="tx1"/>
                </a:solidFill>
                <a:effectLst/>
                <a:latin typeface="Candara" panose="020E0502030303020204" pitchFamily="34" charset="0"/>
              </a:rPr>
              <a:t>Utilizzo di freemaptools.com per calcoli precisi </a:t>
            </a:r>
          </a:p>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it-IT" altLang="it-IT" sz="2300" b="0" i="0" u="none" strike="noStrike" cap="none" normalizeH="0" baseline="0" dirty="0">
                <a:ln>
                  <a:noFill/>
                </a:ln>
                <a:solidFill>
                  <a:schemeClr val="tx1"/>
                </a:solidFill>
                <a:effectLst/>
                <a:latin typeface="Candara" panose="020E0502030303020204" pitchFamily="34" charset="0"/>
              </a:rPr>
              <a:t>Fattore Terreno: </a:t>
            </a:r>
          </a:p>
          <a:p>
            <a:pPr marL="952393" lvl="1" indent="-342900" defTabSz="914400" eaLnBrk="0" fontAlgn="base" hangingPunct="0">
              <a:spcBef>
                <a:spcPct val="0"/>
              </a:spcBef>
              <a:spcAft>
                <a:spcPct val="0"/>
              </a:spcAft>
              <a:buFont typeface="Wingdings" panose="05000000000000000000" pitchFamily="2" charset="2"/>
              <a:buChar char="q"/>
            </a:pPr>
            <a:r>
              <a:rPr kumimoji="0" lang="it-IT" altLang="it-IT" sz="2300" b="0" i="0" u="none" strike="noStrike" cap="none" normalizeH="0" baseline="0" dirty="0">
                <a:ln>
                  <a:noFill/>
                </a:ln>
                <a:solidFill>
                  <a:schemeClr val="tx1"/>
                </a:solidFill>
                <a:effectLst/>
                <a:latin typeface="Candara" panose="020E0502030303020204" pitchFamily="34" charset="0"/>
              </a:rPr>
              <a:t>Terreno terrestre: valore 1 </a:t>
            </a:r>
          </a:p>
          <a:p>
            <a:pPr marL="952393" lvl="1" indent="-342900" defTabSz="914400" eaLnBrk="0" fontAlgn="base" hangingPunct="0">
              <a:spcBef>
                <a:spcPct val="0"/>
              </a:spcBef>
              <a:spcAft>
                <a:spcPct val="0"/>
              </a:spcAft>
              <a:buFont typeface="Wingdings" panose="05000000000000000000" pitchFamily="2" charset="2"/>
              <a:buChar char="q"/>
            </a:pPr>
            <a:r>
              <a:rPr kumimoji="0" lang="it-IT" altLang="it-IT" sz="2300" b="0" i="0" u="none" strike="noStrike" cap="none" normalizeH="0" baseline="0" dirty="0">
                <a:ln>
                  <a:noFill/>
                </a:ln>
                <a:solidFill>
                  <a:schemeClr val="tx1"/>
                </a:solidFill>
                <a:effectLst/>
                <a:latin typeface="Candara" panose="020E0502030303020204" pitchFamily="34" charset="0"/>
              </a:rPr>
              <a:t>Terreno marittimo: valore 1.5 </a:t>
            </a:r>
          </a:p>
          <a:p>
            <a:pPr marL="1409594" lvl="2" indent="-342900" defTabSz="914400" eaLnBrk="0" fontAlgn="base" hangingPunct="0">
              <a:spcBef>
                <a:spcPct val="0"/>
              </a:spcBef>
              <a:spcAft>
                <a:spcPct val="0"/>
              </a:spcAft>
              <a:buFont typeface="Wingdings" panose="05000000000000000000" pitchFamily="2" charset="2"/>
              <a:buChar char="q"/>
            </a:pPr>
            <a:r>
              <a:rPr kumimoji="0" lang="it-IT" altLang="it-IT" sz="2300" b="0" i="0" u="none" strike="noStrike" cap="none" normalizeH="0" baseline="0" dirty="0">
                <a:ln>
                  <a:noFill/>
                </a:ln>
                <a:solidFill>
                  <a:schemeClr val="tx1"/>
                </a:solidFill>
                <a:effectLst/>
                <a:latin typeface="Candara" panose="020E0502030303020204" pitchFamily="34" charset="0"/>
              </a:rPr>
              <a:t>Maggior consumo energetico </a:t>
            </a:r>
          </a:p>
          <a:p>
            <a:pPr marL="1409594" lvl="2" indent="-342900" defTabSz="914400" eaLnBrk="0" fontAlgn="base" hangingPunct="0">
              <a:spcBef>
                <a:spcPct val="0"/>
              </a:spcBef>
              <a:spcAft>
                <a:spcPct val="0"/>
              </a:spcAft>
              <a:buFont typeface="Wingdings" panose="05000000000000000000" pitchFamily="2" charset="2"/>
              <a:buChar char="q"/>
            </a:pPr>
            <a:r>
              <a:rPr kumimoji="0" lang="it-IT" altLang="it-IT" sz="2300" b="0" i="0" u="none" strike="noStrike" cap="none" normalizeH="0" baseline="0" dirty="0">
                <a:ln>
                  <a:noFill/>
                </a:ln>
                <a:solidFill>
                  <a:schemeClr val="tx1"/>
                </a:solidFill>
                <a:effectLst/>
                <a:latin typeface="Candara" panose="020E0502030303020204" pitchFamily="34" charset="0"/>
              </a:rPr>
              <a:t>Necessità di stabilizzazione </a:t>
            </a:r>
          </a:p>
          <a:p>
            <a:pPr marL="1409594" lvl="2" indent="-342900" defTabSz="914400" eaLnBrk="0" fontAlgn="base" hangingPunct="0">
              <a:spcBef>
                <a:spcPct val="0"/>
              </a:spcBef>
              <a:spcAft>
                <a:spcPct val="0"/>
              </a:spcAft>
              <a:buFont typeface="Wingdings" panose="05000000000000000000" pitchFamily="2" charset="2"/>
              <a:buChar char="q"/>
            </a:pPr>
            <a:r>
              <a:rPr kumimoji="0" lang="it-IT" altLang="it-IT" sz="2300" b="0" i="0" u="none" strike="noStrike" cap="none" normalizeH="0" baseline="0" dirty="0">
                <a:ln>
                  <a:noFill/>
                </a:ln>
                <a:solidFill>
                  <a:schemeClr val="tx1"/>
                </a:solidFill>
                <a:effectLst/>
                <a:latin typeface="Candara" panose="020E0502030303020204" pitchFamily="34" charset="0"/>
              </a:rPr>
              <a:t>Assenza punti atterraggio emergenza </a:t>
            </a:r>
          </a:p>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it-IT" altLang="it-IT" sz="2300" b="0" i="0" u="none" strike="noStrike" cap="none" normalizeH="0" baseline="0" dirty="0">
                <a:ln>
                  <a:noFill/>
                </a:ln>
                <a:solidFill>
                  <a:schemeClr val="tx1"/>
                </a:solidFill>
                <a:effectLst/>
                <a:latin typeface="Candara" panose="020E0502030303020204" pitchFamily="34" charset="0"/>
              </a:rPr>
              <a:t>Fattore Altitudine: </a:t>
            </a:r>
          </a:p>
          <a:p>
            <a:pPr marL="952393" lvl="1" indent="-342900" defTabSz="914400" eaLnBrk="0" fontAlgn="base" hangingPunct="0">
              <a:spcBef>
                <a:spcPct val="0"/>
              </a:spcBef>
              <a:spcAft>
                <a:spcPct val="0"/>
              </a:spcAft>
              <a:buFont typeface="Wingdings" panose="05000000000000000000" pitchFamily="2" charset="2"/>
              <a:buChar char="q"/>
            </a:pPr>
            <a:r>
              <a:rPr kumimoji="0" lang="it-IT" altLang="it-IT" sz="2300" b="0" i="0" u="none" strike="noStrike" cap="none" normalizeH="0" baseline="0" dirty="0">
                <a:ln>
                  <a:noFill/>
                </a:ln>
                <a:solidFill>
                  <a:schemeClr val="tx1"/>
                </a:solidFill>
                <a:effectLst/>
                <a:latin typeface="Candara" panose="020E0502030303020204" pitchFamily="34" charset="0"/>
              </a:rPr>
              <a:t>Basato su altitudini reali </a:t>
            </a:r>
          </a:p>
          <a:p>
            <a:pPr marL="952393" lvl="1" indent="-342900" defTabSz="914400" eaLnBrk="0" fontAlgn="base" hangingPunct="0">
              <a:spcBef>
                <a:spcPct val="0"/>
              </a:spcBef>
              <a:spcAft>
                <a:spcPct val="0"/>
              </a:spcAft>
              <a:buFont typeface="Wingdings" panose="05000000000000000000" pitchFamily="2" charset="2"/>
              <a:buChar char="q"/>
            </a:pPr>
            <a:r>
              <a:rPr kumimoji="0" lang="it-IT" altLang="it-IT" sz="2300" b="0" i="0" u="none" strike="noStrike" cap="none" normalizeH="0" baseline="0" dirty="0">
                <a:ln>
                  <a:noFill/>
                </a:ln>
                <a:solidFill>
                  <a:schemeClr val="tx1"/>
                </a:solidFill>
                <a:effectLst/>
                <a:latin typeface="Candara" panose="020E0502030303020204" pitchFamily="34" charset="0"/>
              </a:rPr>
              <a:t>Impatto su consumo energetico </a:t>
            </a:r>
          </a:p>
          <a:p>
            <a:pPr marL="952393" lvl="1" indent="-342900" defTabSz="914400" eaLnBrk="0" fontAlgn="base" hangingPunct="0">
              <a:spcBef>
                <a:spcPct val="0"/>
              </a:spcBef>
              <a:spcAft>
                <a:spcPct val="0"/>
              </a:spcAft>
              <a:buFont typeface="Wingdings" panose="05000000000000000000" pitchFamily="2" charset="2"/>
              <a:buChar char="q"/>
            </a:pPr>
            <a:r>
              <a:rPr kumimoji="0" lang="it-IT" altLang="it-IT" sz="2300" b="0" i="0" u="none" strike="noStrike" cap="none" normalizeH="0" baseline="0" dirty="0">
                <a:ln>
                  <a:noFill/>
                </a:ln>
                <a:solidFill>
                  <a:schemeClr val="tx1"/>
                </a:solidFill>
                <a:effectLst/>
                <a:latin typeface="Candara" panose="020E0502030303020204" pitchFamily="34" charset="0"/>
              </a:rPr>
              <a:t>Gestione dislivelli significativi</a:t>
            </a:r>
          </a:p>
        </p:txBody>
      </p:sp>
      <p:pic>
        <p:nvPicPr>
          <p:cNvPr id="11" name="Immagine 10">
            <a:extLst>
              <a:ext uri="{FF2B5EF4-FFF2-40B4-BE49-F238E27FC236}">
                <a16:creationId xmlns:a16="http://schemas.microsoft.com/office/drawing/2014/main" id="{0C165E30-CC87-CD1B-F22D-3CB14954D02F}"/>
              </a:ext>
            </a:extLst>
          </p:cNvPr>
          <p:cNvPicPr>
            <a:picLocks noChangeAspect="1"/>
          </p:cNvPicPr>
          <p:nvPr/>
        </p:nvPicPr>
        <p:blipFill>
          <a:blip r:embed="rId3"/>
          <a:stretch>
            <a:fillRect/>
          </a:stretch>
        </p:blipFill>
        <p:spPr>
          <a:xfrm>
            <a:off x="8259563" y="620688"/>
            <a:ext cx="3176385" cy="2520280"/>
          </a:xfrm>
          <a:prstGeom prst="rect">
            <a:avLst/>
          </a:prstGeom>
        </p:spPr>
      </p:pic>
      <p:pic>
        <p:nvPicPr>
          <p:cNvPr id="14" name="Immagine 13" descr="Immagine che contiene nuvola, aria aperta, cielo, erba&#10;&#10;Il contenuto generato dall'IA potrebbe non essere corretto.">
            <a:extLst>
              <a:ext uri="{FF2B5EF4-FFF2-40B4-BE49-F238E27FC236}">
                <a16:creationId xmlns:a16="http://schemas.microsoft.com/office/drawing/2014/main" id="{55DA2A53-3BA0-4335-4825-A9721495E966}"/>
              </a:ext>
            </a:extLst>
          </p:cNvPr>
          <p:cNvPicPr>
            <a:picLocks noChangeAspect="1"/>
          </p:cNvPicPr>
          <p:nvPr/>
        </p:nvPicPr>
        <p:blipFill>
          <a:blip r:embed="rId4"/>
          <a:stretch>
            <a:fillRect/>
          </a:stretch>
        </p:blipFill>
        <p:spPr>
          <a:xfrm>
            <a:off x="8265276" y="3471495"/>
            <a:ext cx="3192647" cy="3192647"/>
          </a:xfrm>
          <a:prstGeom prst="rect">
            <a:avLst/>
          </a:prstGeom>
        </p:spPr>
      </p:pic>
    </p:spTree>
    <p:extLst>
      <p:ext uri="{BB962C8B-B14F-4D97-AF65-F5344CB8AC3E}">
        <p14:creationId xmlns:p14="http://schemas.microsoft.com/office/powerpoint/2010/main" val="19284466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BBD177-9F60-DD4E-861A-C01DF70DF8DA}"/>
            </a:ext>
          </a:extLst>
        </p:cNvPr>
        <p:cNvGrpSpPr/>
        <p:nvPr/>
      </p:nvGrpSpPr>
      <p:grpSpPr>
        <a:xfrm>
          <a:off x="0" y="0"/>
          <a:ext cx="0" cy="0"/>
          <a:chOff x="0" y="0"/>
          <a:chExt cx="0" cy="0"/>
        </a:xfrm>
      </p:grpSpPr>
      <p:sp>
        <p:nvSpPr>
          <p:cNvPr id="13" name="Titolo 12">
            <a:extLst>
              <a:ext uri="{FF2B5EF4-FFF2-40B4-BE49-F238E27FC236}">
                <a16:creationId xmlns:a16="http://schemas.microsoft.com/office/drawing/2014/main" id="{2F71D422-8555-4F58-D3B9-9FC81A4B22AB}"/>
              </a:ext>
            </a:extLst>
          </p:cNvPr>
          <p:cNvSpPr>
            <a:spLocks noGrp="1"/>
          </p:cNvSpPr>
          <p:nvPr>
            <p:ph type="title"/>
          </p:nvPr>
        </p:nvSpPr>
        <p:spPr>
          <a:xfrm>
            <a:off x="895852" y="0"/>
            <a:ext cx="10360501" cy="812800"/>
          </a:xfrm>
        </p:spPr>
        <p:txBody>
          <a:bodyPr rtlCol="0" anchor="b">
            <a:normAutofit/>
          </a:bodyPr>
          <a:lstStyle/>
          <a:p>
            <a:pPr rtl="0"/>
            <a:r>
              <a:rPr lang="it-IT" sz="4500" dirty="0">
                <a:latin typeface="Candara" panose="020E0502030303020204" pitchFamily="34" charset="0"/>
              </a:rPr>
              <a:t>Codifica ASP: Struttura e Predicati</a:t>
            </a:r>
          </a:p>
        </p:txBody>
      </p:sp>
      <p:sp>
        <p:nvSpPr>
          <p:cNvPr id="2" name="Rectangle 1">
            <a:extLst>
              <a:ext uri="{FF2B5EF4-FFF2-40B4-BE49-F238E27FC236}">
                <a16:creationId xmlns:a16="http://schemas.microsoft.com/office/drawing/2014/main" id="{DA047FDC-2DA8-5CD1-A309-617C3F140E3F}"/>
              </a:ext>
            </a:extLst>
          </p:cNvPr>
          <p:cNvSpPr>
            <a:spLocks noGrp="1" noChangeArrowheads="1"/>
          </p:cNvSpPr>
          <p:nvPr>
            <p:ph sz="half" idx="1"/>
          </p:nvPr>
        </p:nvSpPr>
        <p:spPr bwMode="auto">
          <a:xfrm>
            <a:off x="765820" y="3381189"/>
            <a:ext cx="684076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sz="1800" b="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EB412858-2F55-0E91-0305-2832060D21F9}"/>
              </a:ext>
            </a:extLst>
          </p:cNvPr>
          <p:cNvSpPr>
            <a:spLocks noChangeArrowheads="1"/>
          </p:cNvSpPr>
          <p:nvPr/>
        </p:nvSpPr>
        <p:spPr bwMode="auto">
          <a:xfrm>
            <a:off x="0" y="-323165"/>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sz="1800" b="0" i="0" u="none" strike="noStrike" cap="none" normalizeH="0" baseline="0" dirty="0">
              <a:ln>
                <a:noFill/>
              </a:ln>
              <a:solidFill>
                <a:schemeClr val="tx1"/>
              </a:solidFill>
              <a:effectLst/>
              <a:latin typeface="Arial" panose="020B0604020202020204" pitchFamily="34" charset="0"/>
            </a:endParaRPr>
          </a:p>
        </p:txBody>
      </p:sp>
      <p:sp>
        <p:nvSpPr>
          <p:cNvPr id="4" name="Rectangle 1">
            <a:extLst>
              <a:ext uri="{FF2B5EF4-FFF2-40B4-BE49-F238E27FC236}">
                <a16:creationId xmlns:a16="http://schemas.microsoft.com/office/drawing/2014/main" id="{F98A0FCC-EDA0-A425-3A18-8D730FA22B78}"/>
              </a:ext>
            </a:extLst>
          </p:cNvPr>
          <p:cNvSpPr>
            <a:spLocks noChangeArrowheads="1"/>
          </p:cNvSpPr>
          <p:nvPr/>
        </p:nvSpPr>
        <p:spPr bwMode="auto">
          <a:xfrm>
            <a:off x="0" y="-323165"/>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sz="1800" b="0" i="0" u="none" strike="noStrike" cap="none" normalizeH="0" baseline="0" dirty="0">
              <a:ln>
                <a:noFill/>
              </a:ln>
              <a:solidFill>
                <a:schemeClr val="tx1"/>
              </a:solidFill>
              <a:effectLst/>
              <a:latin typeface="Arial" panose="020B0604020202020204" pitchFamily="34" charset="0"/>
            </a:endParaRPr>
          </a:p>
        </p:txBody>
      </p:sp>
      <p:sp>
        <p:nvSpPr>
          <p:cNvPr id="5" name="Rectangle 1">
            <a:extLst>
              <a:ext uri="{FF2B5EF4-FFF2-40B4-BE49-F238E27FC236}">
                <a16:creationId xmlns:a16="http://schemas.microsoft.com/office/drawing/2014/main" id="{84982C02-D139-C84C-0D05-372939250307}"/>
              </a:ext>
            </a:extLst>
          </p:cNvPr>
          <p:cNvSpPr>
            <a:spLocks noChangeArrowheads="1"/>
          </p:cNvSpPr>
          <p:nvPr/>
        </p:nvSpPr>
        <p:spPr bwMode="auto">
          <a:xfrm>
            <a:off x="0" y="-323165"/>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sz="1800" b="0" i="0" u="none" strike="noStrike" cap="none" normalizeH="0" baseline="0" dirty="0">
              <a:ln>
                <a:noFill/>
              </a:ln>
              <a:solidFill>
                <a:schemeClr val="tx1"/>
              </a:solidFill>
              <a:effectLst/>
              <a:latin typeface="Arial" panose="020B0604020202020204" pitchFamily="34" charset="0"/>
            </a:endParaRPr>
          </a:p>
        </p:txBody>
      </p:sp>
      <p:sp>
        <p:nvSpPr>
          <p:cNvPr id="8" name="CasellaDiTesto 7">
            <a:extLst>
              <a:ext uri="{FF2B5EF4-FFF2-40B4-BE49-F238E27FC236}">
                <a16:creationId xmlns:a16="http://schemas.microsoft.com/office/drawing/2014/main" id="{E7C7C9C9-F3BE-A2D9-83C8-AD58CB959A52}"/>
              </a:ext>
            </a:extLst>
          </p:cNvPr>
          <p:cNvSpPr txBox="1"/>
          <p:nvPr/>
        </p:nvSpPr>
        <p:spPr>
          <a:xfrm>
            <a:off x="909351" y="908720"/>
            <a:ext cx="6110748" cy="477054"/>
          </a:xfrm>
          <a:prstGeom prst="rect">
            <a:avLst/>
          </a:prstGeom>
          <a:noFill/>
        </p:spPr>
        <p:txBody>
          <a:bodyPr wrap="square">
            <a:spAutoFit/>
          </a:bodyPr>
          <a:lstStyle/>
          <a:p>
            <a:r>
              <a:rPr lang="it-IT" sz="2500" dirty="0">
                <a:latin typeface="Candara" panose="020E0502030303020204" pitchFamily="34" charset="0"/>
              </a:rPr>
              <a:t>Generazione dei cicli:</a:t>
            </a:r>
          </a:p>
        </p:txBody>
      </p:sp>
      <p:pic>
        <p:nvPicPr>
          <p:cNvPr id="12" name="Immagine 11">
            <a:extLst>
              <a:ext uri="{FF2B5EF4-FFF2-40B4-BE49-F238E27FC236}">
                <a16:creationId xmlns:a16="http://schemas.microsoft.com/office/drawing/2014/main" id="{8299C485-40C3-BABB-F979-8E83512B4278}"/>
              </a:ext>
            </a:extLst>
          </p:cNvPr>
          <p:cNvPicPr>
            <a:picLocks noChangeAspect="1"/>
          </p:cNvPicPr>
          <p:nvPr/>
        </p:nvPicPr>
        <p:blipFill>
          <a:blip r:embed="rId3"/>
          <a:stretch>
            <a:fillRect/>
          </a:stretch>
        </p:blipFill>
        <p:spPr>
          <a:xfrm>
            <a:off x="909351" y="1481693"/>
            <a:ext cx="6110748" cy="999713"/>
          </a:xfrm>
          <a:prstGeom prst="rect">
            <a:avLst/>
          </a:prstGeom>
        </p:spPr>
      </p:pic>
      <p:sp>
        <p:nvSpPr>
          <p:cNvPr id="17" name="CasellaDiTesto 16">
            <a:extLst>
              <a:ext uri="{FF2B5EF4-FFF2-40B4-BE49-F238E27FC236}">
                <a16:creationId xmlns:a16="http://schemas.microsoft.com/office/drawing/2014/main" id="{E63FA245-3460-442D-2E0E-244D5BEFE86B}"/>
              </a:ext>
            </a:extLst>
          </p:cNvPr>
          <p:cNvSpPr txBox="1"/>
          <p:nvPr/>
        </p:nvSpPr>
        <p:spPr>
          <a:xfrm>
            <a:off x="7254978" y="873889"/>
            <a:ext cx="4914388" cy="2308324"/>
          </a:xfrm>
          <a:prstGeom prst="rect">
            <a:avLst/>
          </a:prstGeom>
          <a:noFill/>
        </p:spPr>
        <p:txBody>
          <a:bodyPr wrap="square">
            <a:spAutoFit/>
          </a:bodyPr>
          <a:lstStyle/>
          <a:p>
            <a:pPr marL="342900" lvl="0" indent="-342900" defTabSz="914400" eaLnBrk="0" fontAlgn="base" hangingPunct="0">
              <a:spcBef>
                <a:spcPct val="0"/>
              </a:spcBef>
              <a:spcAft>
                <a:spcPct val="0"/>
              </a:spcAft>
              <a:buFont typeface="Wingdings" panose="05000000000000000000" pitchFamily="2" charset="2"/>
              <a:buChar char="q"/>
            </a:pPr>
            <a:r>
              <a:rPr lang="it-IT" altLang="it-IT" sz="2000" dirty="0">
                <a:latin typeface="Candara" panose="020E0502030303020204" pitchFamily="34" charset="0"/>
              </a:rPr>
              <a:t>Choice rules che generano il ciclo selezionando esattamente: </a:t>
            </a:r>
          </a:p>
          <a:p>
            <a:pPr marL="342900" lvl="0" indent="-342900" defTabSz="914400" eaLnBrk="0" fontAlgn="base" hangingPunct="0">
              <a:spcBef>
                <a:spcPct val="0"/>
              </a:spcBef>
              <a:spcAft>
                <a:spcPct val="0"/>
              </a:spcAft>
              <a:buFont typeface="Wingdings" panose="05000000000000000000" pitchFamily="2" charset="2"/>
              <a:buChar char="q"/>
            </a:pPr>
            <a:r>
              <a:rPr lang="it-IT" altLang="it-IT" sz="2000" dirty="0">
                <a:latin typeface="Candara" panose="020E0502030303020204" pitchFamily="34" charset="0"/>
              </a:rPr>
              <a:t>un arco uscente per ogni nodo X </a:t>
            </a:r>
          </a:p>
          <a:p>
            <a:pPr marL="342900" lvl="0" indent="-342900" defTabSz="914400" eaLnBrk="0" fontAlgn="base" hangingPunct="0">
              <a:spcBef>
                <a:spcPct val="0"/>
              </a:spcBef>
              <a:spcAft>
                <a:spcPct val="0"/>
              </a:spcAft>
              <a:buFont typeface="Wingdings" panose="05000000000000000000" pitchFamily="2" charset="2"/>
              <a:buChar char="q"/>
            </a:pPr>
            <a:r>
              <a:rPr lang="it-IT" altLang="it-IT" sz="2000" dirty="0">
                <a:latin typeface="Candara" panose="020E0502030303020204" pitchFamily="34" charset="0"/>
              </a:rPr>
              <a:t>un arco entrante per ogni nodo Y </a:t>
            </a:r>
          </a:p>
          <a:p>
            <a:pPr marL="342900" lvl="0" indent="-342900" defTabSz="914400" eaLnBrk="0" fontAlgn="base" hangingPunct="0">
              <a:spcBef>
                <a:spcPct val="0"/>
              </a:spcBef>
              <a:spcAft>
                <a:spcPct val="0"/>
              </a:spcAft>
              <a:buFont typeface="Wingdings" panose="05000000000000000000" pitchFamily="2" charset="2"/>
              <a:buChar char="q"/>
            </a:pPr>
            <a:r>
              <a:rPr lang="it-IT" altLang="it-IT" sz="2000" dirty="0" err="1">
                <a:latin typeface="Candara" panose="020E0502030303020204" pitchFamily="34" charset="0"/>
              </a:rPr>
              <a:t>cycle</a:t>
            </a:r>
            <a:r>
              <a:rPr lang="it-IT" altLang="it-IT" sz="2000" dirty="0">
                <a:latin typeface="Candara" panose="020E0502030303020204" pitchFamily="34" charset="0"/>
              </a:rPr>
              <a:t>(X,Y): predicato che rappresenta gli archi selezionati nella soluzione </a:t>
            </a:r>
          </a:p>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endParaRPr kumimoji="0" lang="it-IT" altLang="it-IT" sz="2400" b="0" i="0" u="none" strike="noStrike" cap="none" normalizeH="0" baseline="0" dirty="0">
              <a:ln>
                <a:noFill/>
              </a:ln>
              <a:solidFill>
                <a:schemeClr val="tx1"/>
              </a:solidFill>
              <a:effectLst/>
              <a:latin typeface="Candara" panose="020E0502030303020204" pitchFamily="34" charset="0"/>
            </a:endParaRPr>
          </a:p>
        </p:txBody>
      </p:sp>
      <p:sp>
        <p:nvSpPr>
          <p:cNvPr id="19" name="CasellaDiTesto 18">
            <a:extLst>
              <a:ext uri="{FF2B5EF4-FFF2-40B4-BE49-F238E27FC236}">
                <a16:creationId xmlns:a16="http://schemas.microsoft.com/office/drawing/2014/main" id="{0A9DEDF0-344E-5B4F-935E-A6212A224180}"/>
              </a:ext>
            </a:extLst>
          </p:cNvPr>
          <p:cNvSpPr txBox="1"/>
          <p:nvPr/>
        </p:nvSpPr>
        <p:spPr>
          <a:xfrm>
            <a:off x="765820" y="2839621"/>
            <a:ext cx="6110748" cy="477054"/>
          </a:xfrm>
          <a:prstGeom prst="rect">
            <a:avLst/>
          </a:prstGeom>
          <a:noFill/>
        </p:spPr>
        <p:txBody>
          <a:bodyPr wrap="square">
            <a:spAutoFit/>
          </a:bodyPr>
          <a:lstStyle/>
          <a:p>
            <a:r>
              <a:rPr lang="it-IT" sz="2500" dirty="0">
                <a:latin typeface="Candara" panose="020E0502030303020204" pitchFamily="34" charset="0"/>
              </a:rPr>
              <a:t>Definizione raggiungibilità:</a:t>
            </a:r>
          </a:p>
        </p:txBody>
      </p:sp>
      <p:cxnSp>
        <p:nvCxnSpPr>
          <p:cNvPr id="21" name="Connettore diritto 20">
            <a:extLst>
              <a:ext uri="{FF2B5EF4-FFF2-40B4-BE49-F238E27FC236}">
                <a16:creationId xmlns:a16="http://schemas.microsoft.com/office/drawing/2014/main" id="{44C62276-17DA-52E9-4493-32921104A807}"/>
              </a:ext>
            </a:extLst>
          </p:cNvPr>
          <p:cNvCxnSpPr/>
          <p:nvPr/>
        </p:nvCxnSpPr>
        <p:spPr>
          <a:xfrm>
            <a:off x="793157" y="2780928"/>
            <a:ext cx="11395668" cy="0"/>
          </a:xfrm>
          <a:prstGeom prst="line">
            <a:avLst/>
          </a:prstGeom>
          <a:ln w="25400"/>
        </p:spPr>
        <p:style>
          <a:lnRef idx="1">
            <a:schemeClr val="accent1"/>
          </a:lnRef>
          <a:fillRef idx="0">
            <a:schemeClr val="accent1"/>
          </a:fillRef>
          <a:effectRef idx="0">
            <a:schemeClr val="accent1"/>
          </a:effectRef>
          <a:fontRef idx="minor">
            <a:schemeClr val="tx1"/>
          </a:fontRef>
        </p:style>
      </p:cxnSp>
      <p:pic>
        <p:nvPicPr>
          <p:cNvPr id="23" name="Immagine 22">
            <a:extLst>
              <a:ext uri="{FF2B5EF4-FFF2-40B4-BE49-F238E27FC236}">
                <a16:creationId xmlns:a16="http://schemas.microsoft.com/office/drawing/2014/main" id="{D66BB1AA-48EA-A659-0D15-145A3588145A}"/>
              </a:ext>
            </a:extLst>
          </p:cNvPr>
          <p:cNvPicPr>
            <a:picLocks noChangeAspect="1"/>
          </p:cNvPicPr>
          <p:nvPr/>
        </p:nvPicPr>
        <p:blipFill>
          <a:blip r:embed="rId4"/>
          <a:stretch>
            <a:fillRect/>
          </a:stretch>
        </p:blipFill>
        <p:spPr>
          <a:xfrm>
            <a:off x="895852" y="3353902"/>
            <a:ext cx="6049157" cy="1088573"/>
          </a:xfrm>
          <a:prstGeom prst="rect">
            <a:avLst/>
          </a:prstGeom>
        </p:spPr>
      </p:pic>
      <p:sp>
        <p:nvSpPr>
          <p:cNvPr id="26" name="CasellaDiTesto 25">
            <a:extLst>
              <a:ext uri="{FF2B5EF4-FFF2-40B4-BE49-F238E27FC236}">
                <a16:creationId xmlns:a16="http://schemas.microsoft.com/office/drawing/2014/main" id="{2E4722D0-51CC-C9B8-B5B1-0418B64944FF}"/>
              </a:ext>
            </a:extLst>
          </p:cNvPr>
          <p:cNvSpPr txBox="1"/>
          <p:nvPr/>
        </p:nvSpPr>
        <p:spPr>
          <a:xfrm>
            <a:off x="7085896" y="2799517"/>
            <a:ext cx="5112070" cy="2308324"/>
          </a:xfrm>
          <a:prstGeom prst="rect">
            <a:avLst/>
          </a:prstGeom>
          <a:noFill/>
        </p:spPr>
        <p:txBody>
          <a:bodyPr wrap="square">
            <a:spAutoFit/>
          </a:bodyPr>
          <a:lstStyle/>
          <a:p>
            <a:pPr lvl="0" defTabSz="914400" eaLnBrk="0" fontAlgn="base" hangingPunct="0">
              <a:spcBef>
                <a:spcPct val="0"/>
              </a:spcBef>
              <a:spcAft>
                <a:spcPct val="0"/>
              </a:spcAft>
            </a:pPr>
            <a:r>
              <a:rPr lang="it-IT" altLang="it-IT" sz="2000" dirty="0">
                <a:latin typeface="Candara" panose="020E0502030303020204" pitchFamily="34" charset="0"/>
              </a:rPr>
              <a:t>Regole ricorsive che implementano la chiusura transitiva: </a:t>
            </a:r>
          </a:p>
          <a:p>
            <a:pPr marL="342900" lvl="0" indent="-342900" defTabSz="914400" eaLnBrk="0" fontAlgn="base" hangingPunct="0">
              <a:spcBef>
                <a:spcPct val="0"/>
              </a:spcBef>
              <a:spcAft>
                <a:spcPct val="0"/>
              </a:spcAft>
              <a:buFont typeface="Wingdings" panose="05000000000000000000" pitchFamily="2" charset="2"/>
              <a:buChar char="q"/>
            </a:pPr>
            <a:r>
              <a:rPr lang="it-IT" altLang="it-IT" sz="2000" dirty="0">
                <a:latin typeface="Candara" panose="020E0502030303020204" pitchFamily="34" charset="0"/>
              </a:rPr>
              <a:t>nodi direttamente raggiungibili da start </a:t>
            </a:r>
          </a:p>
          <a:p>
            <a:pPr marL="342900" lvl="0" indent="-342900" defTabSz="914400" eaLnBrk="0" fontAlgn="base" hangingPunct="0">
              <a:spcBef>
                <a:spcPct val="0"/>
              </a:spcBef>
              <a:spcAft>
                <a:spcPct val="0"/>
              </a:spcAft>
              <a:buFont typeface="Wingdings" panose="05000000000000000000" pitchFamily="2" charset="2"/>
              <a:buChar char="q"/>
            </a:pPr>
            <a:r>
              <a:rPr lang="it-IT" altLang="it-IT" sz="2000" dirty="0">
                <a:latin typeface="Candara" panose="020E0502030303020204" pitchFamily="34" charset="0"/>
              </a:rPr>
              <a:t> propagazione lungo il percorso scelto </a:t>
            </a:r>
          </a:p>
          <a:p>
            <a:pPr marL="342900" lvl="0" indent="-342900" defTabSz="914400" eaLnBrk="0" fontAlgn="base" hangingPunct="0">
              <a:spcBef>
                <a:spcPct val="0"/>
              </a:spcBef>
              <a:spcAft>
                <a:spcPct val="0"/>
              </a:spcAft>
              <a:buFont typeface="Wingdings" panose="05000000000000000000" pitchFamily="2" charset="2"/>
              <a:buChar char="q"/>
            </a:pPr>
            <a:r>
              <a:rPr lang="it-IT" altLang="it-IT" sz="2000" dirty="0" err="1">
                <a:latin typeface="Candara" panose="020E0502030303020204" pitchFamily="34" charset="0"/>
              </a:rPr>
              <a:t>reached</a:t>
            </a:r>
            <a:r>
              <a:rPr lang="it-IT" altLang="it-IT" sz="2000" dirty="0">
                <a:latin typeface="Candara" panose="020E0502030303020204" pitchFamily="34" charset="0"/>
              </a:rPr>
              <a:t>(Y): predicato che indica i nodi raggiungibili nel ciclo </a:t>
            </a:r>
          </a:p>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endParaRPr kumimoji="0" lang="it-IT" altLang="it-IT" sz="2400" b="0" i="0" u="none" strike="noStrike" cap="none" normalizeH="0" baseline="0" dirty="0">
              <a:ln>
                <a:noFill/>
              </a:ln>
              <a:solidFill>
                <a:schemeClr val="tx1"/>
              </a:solidFill>
              <a:effectLst/>
              <a:latin typeface="Arial" panose="020B0604020202020204" pitchFamily="34" charset="0"/>
            </a:endParaRPr>
          </a:p>
        </p:txBody>
      </p:sp>
      <p:cxnSp>
        <p:nvCxnSpPr>
          <p:cNvPr id="28" name="Connettore diritto 27">
            <a:extLst>
              <a:ext uri="{FF2B5EF4-FFF2-40B4-BE49-F238E27FC236}">
                <a16:creationId xmlns:a16="http://schemas.microsoft.com/office/drawing/2014/main" id="{374F88FC-B640-8CFD-28D7-1870D746458A}"/>
              </a:ext>
            </a:extLst>
          </p:cNvPr>
          <p:cNvCxnSpPr/>
          <p:nvPr/>
        </p:nvCxnSpPr>
        <p:spPr>
          <a:xfrm>
            <a:off x="793157" y="4725144"/>
            <a:ext cx="11395668"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29" name="CasellaDiTesto 28">
            <a:extLst>
              <a:ext uri="{FF2B5EF4-FFF2-40B4-BE49-F238E27FC236}">
                <a16:creationId xmlns:a16="http://schemas.microsoft.com/office/drawing/2014/main" id="{A4C82DCD-86F6-B38C-AC75-786C7B525923}"/>
              </a:ext>
            </a:extLst>
          </p:cNvPr>
          <p:cNvSpPr txBox="1"/>
          <p:nvPr/>
        </p:nvSpPr>
        <p:spPr>
          <a:xfrm>
            <a:off x="775618" y="4795814"/>
            <a:ext cx="6110748" cy="477054"/>
          </a:xfrm>
          <a:prstGeom prst="rect">
            <a:avLst/>
          </a:prstGeom>
          <a:noFill/>
        </p:spPr>
        <p:txBody>
          <a:bodyPr wrap="square">
            <a:spAutoFit/>
          </a:bodyPr>
          <a:lstStyle/>
          <a:p>
            <a:r>
              <a:rPr lang="it-IT" sz="2500" dirty="0">
                <a:latin typeface="Candara" panose="020E0502030303020204" pitchFamily="34" charset="0"/>
              </a:rPr>
              <a:t>Vincoli di validità</a:t>
            </a:r>
            <a:r>
              <a:rPr lang="it-IT" sz="2000" dirty="0"/>
              <a:t>:</a:t>
            </a:r>
            <a:endParaRPr lang="it-IT" sz="2500" dirty="0">
              <a:latin typeface="Candara" panose="020E0502030303020204" pitchFamily="34" charset="0"/>
            </a:endParaRPr>
          </a:p>
        </p:txBody>
      </p:sp>
      <p:pic>
        <p:nvPicPr>
          <p:cNvPr id="31" name="Immagine 30">
            <a:extLst>
              <a:ext uri="{FF2B5EF4-FFF2-40B4-BE49-F238E27FC236}">
                <a16:creationId xmlns:a16="http://schemas.microsoft.com/office/drawing/2014/main" id="{2D338BA7-62B7-C825-CA87-B47E413F7997}"/>
              </a:ext>
            </a:extLst>
          </p:cNvPr>
          <p:cNvPicPr>
            <a:picLocks noChangeAspect="1"/>
          </p:cNvPicPr>
          <p:nvPr/>
        </p:nvPicPr>
        <p:blipFill>
          <a:blip r:embed="rId5"/>
          <a:stretch>
            <a:fillRect/>
          </a:stretch>
        </p:blipFill>
        <p:spPr>
          <a:xfrm>
            <a:off x="951776" y="5342854"/>
            <a:ext cx="5993234" cy="822441"/>
          </a:xfrm>
          <a:prstGeom prst="rect">
            <a:avLst/>
          </a:prstGeom>
        </p:spPr>
      </p:pic>
      <p:sp>
        <p:nvSpPr>
          <p:cNvPr id="34" name="CasellaDiTesto 33">
            <a:extLst>
              <a:ext uri="{FF2B5EF4-FFF2-40B4-BE49-F238E27FC236}">
                <a16:creationId xmlns:a16="http://schemas.microsoft.com/office/drawing/2014/main" id="{DE67C08C-1420-49BE-D2F6-E152FD60E2BD}"/>
              </a:ext>
            </a:extLst>
          </p:cNvPr>
          <p:cNvSpPr txBox="1"/>
          <p:nvPr/>
        </p:nvSpPr>
        <p:spPr>
          <a:xfrm>
            <a:off x="6972798" y="5208731"/>
            <a:ext cx="4961689" cy="1200329"/>
          </a:xfrm>
          <a:prstGeom prst="rect">
            <a:avLst/>
          </a:prstGeom>
          <a:noFill/>
        </p:spPr>
        <p:txBody>
          <a:bodyPr wrap="square">
            <a:spAutoFit/>
          </a:bodyPr>
          <a:lstStyle/>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it-IT" altLang="it-IT" sz="2400" b="0" u="none" strike="noStrike" cap="none" normalizeH="0" baseline="0" dirty="0">
                <a:ln>
                  <a:noFill/>
                </a:ln>
                <a:solidFill>
                  <a:schemeClr val="tx1"/>
                </a:solidFill>
                <a:effectLst/>
                <a:latin typeface="Arial" panose="020B0604020202020204" pitchFamily="34" charset="0"/>
              </a:rPr>
              <a:t>Garantisce visita di </a:t>
            </a:r>
            <a:r>
              <a:rPr kumimoji="0" lang="it-IT" altLang="it-IT" sz="2400" b="0" i="0" u="none" strike="noStrike" cap="none" normalizeH="0" baseline="0" dirty="0">
                <a:ln>
                  <a:noFill/>
                </a:ln>
                <a:solidFill>
                  <a:schemeClr val="tx1"/>
                </a:solidFill>
                <a:effectLst/>
                <a:latin typeface="Arial" panose="020B0604020202020204" pitchFamily="34" charset="0"/>
              </a:rPr>
              <a:t>tutti i nodi </a:t>
            </a:r>
          </a:p>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it-IT" altLang="it-IT" sz="2400" b="0" i="0" u="none" strike="noStrike" cap="none" normalizeH="0" baseline="0" dirty="0">
                <a:ln>
                  <a:noFill/>
                </a:ln>
                <a:solidFill>
                  <a:schemeClr val="tx1"/>
                </a:solidFill>
                <a:effectLst/>
                <a:latin typeface="Arial" panose="020B0604020202020204" pitchFamily="34" charset="0"/>
              </a:rPr>
              <a:t>Assicura ritorno al punto di partenza </a:t>
            </a:r>
          </a:p>
        </p:txBody>
      </p:sp>
    </p:spTree>
    <p:extLst>
      <p:ext uri="{BB962C8B-B14F-4D97-AF65-F5344CB8AC3E}">
        <p14:creationId xmlns:p14="http://schemas.microsoft.com/office/powerpoint/2010/main" val="396623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D55C5C-53B2-AF55-C97C-2755B51B9950}"/>
            </a:ext>
          </a:extLst>
        </p:cNvPr>
        <p:cNvGrpSpPr/>
        <p:nvPr/>
      </p:nvGrpSpPr>
      <p:grpSpPr>
        <a:xfrm>
          <a:off x="0" y="0"/>
          <a:ext cx="0" cy="0"/>
          <a:chOff x="0" y="0"/>
          <a:chExt cx="0" cy="0"/>
        </a:xfrm>
      </p:grpSpPr>
      <p:sp>
        <p:nvSpPr>
          <p:cNvPr id="13" name="Titolo 12">
            <a:extLst>
              <a:ext uri="{FF2B5EF4-FFF2-40B4-BE49-F238E27FC236}">
                <a16:creationId xmlns:a16="http://schemas.microsoft.com/office/drawing/2014/main" id="{0E8C82D5-105B-5327-3B50-AB3CA5E58AE5}"/>
              </a:ext>
            </a:extLst>
          </p:cNvPr>
          <p:cNvSpPr>
            <a:spLocks noGrp="1"/>
          </p:cNvSpPr>
          <p:nvPr>
            <p:ph type="title"/>
          </p:nvPr>
        </p:nvSpPr>
        <p:spPr>
          <a:xfrm>
            <a:off x="784583" y="0"/>
            <a:ext cx="10360501" cy="812800"/>
          </a:xfrm>
        </p:spPr>
        <p:txBody>
          <a:bodyPr rtlCol="0" anchor="b">
            <a:normAutofit/>
          </a:bodyPr>
          <a:lstStyle/>
          <a:p>
            <a:pPr rtl="0"/>
            <a:r>
              <a:rPr lang="it-IT" sz="4500" dirty="0">
                <a:latin typeface="Candara" panose="020E0502030303020204" pitchFamily="34" charset="0"/>
              </a:rPr>
              <a:t>Codifica ASP: Struttura e Predicati</a:t>
            </a:r>
          </a:p>
        </p:txBody>
      </p:sp>
      <p:sp>
        <p:nvSpPr>
          <p:cNvPr id="2" name="Rectangle 1">
            <a:extLst>
              <a:ext uri="{FF2B5EF4-FFF2-40B4-BE49-F238E27FC236}">
                <a16:creationId xmlns:a16="http://schemas.microsoft.com/office/drawing/2014/main" id="{EEE6CC1B-E259-7668-1C02-80D95F58A45A}"/>
              </a:ext>
            </a:extLst>
          </p:cNvPr>
          <p:cNvSpPr>
            <a:spLocks noGrp="1" noChangeArrowheads="1"/>
          </p:cNvSpPr>
          <p:nvPr>
            <p:ph sz="half" idx="1"/>
          </p:nvPr>
        </p:nvSpPr>
        <p:spPr bwMode="auto">
          <a:xfrm>
            <a:off x="765820" y="3381189"/>
            <a:ext cx="684076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sz="1800" b="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D0D2FDEB-9A6C-D59A-14D7-2312BA983835}"/>
              </a:ext>
            </a:extLst>
          </p:cNvPr>
          <p:cNvSpPr>
            <a:spLocks noChangeArrowheads="1"/>
          </p:cNvSpPr>
          <p:nvPr/>
        </p:nvSpPr>
        <p:spPr bwMode="auto">
          <a:xfrm>
            <a:off x="0" y="-323165"/>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sz="1800" b="0" i="0" u="none" strike="noStrike" cap="none" normalizeH="0" baseline="0" dirty="0">
              <a:ln>
                <a:noFill/>
              </a:ln>
              <a:solidFill>
                <a:schemeClr val="tx1"/>
              </a:solidFill>
              <a:effectLst/>
              <a:latin typeface="Arial" panose="020B0604020202020204" pitchFamily="34" charset="0"/>
            </a:endParaRPr>
          </a:p>
        </p:txBody>
      </p:sp>
      <p:sp>
        <p:nvSpPr>
          <p:cNvPr id="4" name="Rectangle 1">
            <a:extLst>
              <a:ext uri="{FF2B5EF4-FFF2-40B4-BE49-F238E27FC236}">
                <a16:creationId xmlns:a16="http://schemas.microsoft.com/office/drawing/2014/main" id="{DAC75F9F-7725-B528-A1B3-C8C00E91835C}"/>
              </a:ext>
            </a:extLst>
          </p:cNvPr>
          <p:cNvSpPr>
            <a:spLocks noChangeArrowheads="1"/>
          </p:cNvSpPr>
          <p:nvPr/>
        </p:nvSpPr>
        <p:spPr bwMode="auto">
          <a:xfrm>
            <a:off x="0" y="-323165"/>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sz="1800" b="0" i="0" u="none" strike="noStrike" cap="none" normalizeH="0" baseline="0" dirty="0">
              <a:ln>
                <a:noFill/>
              </a:ln>
              <a:solidFill>
                <a:schemeClr val="tx1"/>
              </a:solidFill>
              <a:effectLst/>
              <a:latin typeface="Arial" panose="020B0604020202020204" pitchFamily="34" charset="0"/>
            </a:endParaRPr>
          </a:p>
        </p:txBody>
      </p:sp>
      <p:sp>
        <p:nvSpPr>
          <p:cNvPr id="5" name="Rectangle 1">
            <a:extLst>
              <a:ext uri="{FF2B5EF4-FFF2-40B4-BE49-F238E27FC236}">
                <a16:creationId xmlns:a16="http://schemas.microsoft.com/office/drawing/2014/main" id="{9ABE02E6-886C-5AD6-7EA0-E7DA12F5B3BD}"/>
              </a:ext>
            </a:extLst>
          </p:cNvPr>
          <p:cNvSpPr>
            <a:spLocks noChangeArrowheads="1"/>
          </p:cNvSpPr>
          <p:nvPr/>
        </p:nvSpPr>
        <p:spPr bwMode="auto">
          <a:xfrm>
            <a:off x="0" y="-323165"/>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sz="1800" b="0" i="0" u="none" strike="noStrike" cap="none" normalizeH="0" baseline="0" dirty="0">
              <a:ln>
                <a:noFill/>
              </a:ln>
              <a:solidFill>
                <a:schemeClr val="tx1"/>
              </a:solidFill>
              <a:effectLst/>
              <a:latin typeface="Arial" panose="020B0604020202020204" pitchFamily="34" charset="0"/>
            </a:endParaRPr>
          </a:p>
        </p:txBody>
      </p:sp>
      <p:sp>
        <p:nvSpPr>
          <p:cNvPr id="8" name="CasellaDiTesto 7">
            <a:extLst>
              <a:ext uri="{FF2B5EF4-FFF2-40B4-BE49-F238E27FC236}">
                <a16:creationId xmlns:a16="http://schemas.microsoft.com/office/drawing/2014/main" id="{4018CBAD-4983-E142-AA32-6F9EEFDD33BD}"/>
              </a:ext>
            </a:extLst>
          </p:cNvPr>
          <p:cNvSpPr txBox="1"/>
          <p:nvPr/>
        </p:nvSpPr>
        <p:spPr>
          <a:xfrm>
            <a:off x="793157" y="975727"/>
            <a:ext cx="6110748" cy="477054"/>
          </a:xfrm>
          <a:prstGeom prst="rect">
            <a:avLst/>
          </a:prstGeom>
          <a:noFill/>
        </p:spPr>
        <p:txBody>
          <a:bodyPr wrap="square">
            <a:spAutoFit/>
          </a:bodyPr>
          <a:lstStyle/>
          <a:p>
            <a:r>
              <a:rPr lang="it-IT" sz="2500" dirty="0">
                <a:latin typeface="Candara" panose="020E0502030303020204" pitchFamily="34" charset="0"/>
              </a:rPr>
              <a:t>Definizione Nodi</a:t>
            </a:r>
          </a:p>
        </p:txBody>
      </p:sp>
      <p:sp>
        <p:nvSpPr>
          <p:cNvPr id="19" name="CasellaDiTesto 18">
            <a:extLst>
              <a:ext uri="{FF2B5EF4-FFF2-40B4-BE49-F238E27FC236}">
                <a16:creationId xmlns:a16="http://schemas.microsoft.com/office/drawing/2014/main" id="{7F5B4988-19A0-DB96-1B97-7E16F525D3B6}"/>
              </a:ext>
            </a:extLst>
          </p:cNvPr>
          <p:cNvSpPr txBox="1"/>
          <p:nvPr/>
        </p:nvSpPr>
        <p:spPr>
          <a:xfrm>
            <a:off x="765820" y="2839621"/>
            <a:ext cx="6110748" cy="477054"/>
          </a:xfrm>
          <a:prstGeom prst="rect">
            <a:avLst/>
          </a:prstGeom>
          <a:noFill/>
        </p:spPr>
        <p:txBody>
          <a:bodyPr wrap="square">
            <a:spAutoFit/>
          </a:bodyPr>
          <a:lstStyle/>
          <a:p>
            <a:r>
              <a:rPr lang="it-IT" sz="2500" dirty="0">
                <a:latin typeface="Candara" panose="020E0502030303020204" pitchFamily="34" charset="0"/>
              </a:rPr>
              <a:t>Definizione Archi:</a:t>
            </a:r>
          </a:p>
        </p:txBody>
      </p:sp>
      <p:cxnSp>
        <p:nvCxnSpPr>
          <p:cNvPr id="21" name="Connettore diritto 20">
            <a:extLst>
              <a:ext uri="{FF2B5EF4-FFF2-40B4-BE49-F238E27FC236}">
                <a16:creationId xmlns:a16="http://schemas.microsoft.com/office/drawing/2014/main" id="{3500BED5-0D2D-3940-7E6C-168F66A110FB}"/>
              </a:ext>
            </a:extLst>
          </p:cNvPr>
          <p:cNvCxnSpPr/>
          <p:nvPr/>
        </p:nvCxnSpPr>
        <p:spPr>
          <a:xfrm>
            <a:off x="793157" y="2780928"/>
            <a:ext cx="11395668"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8" name="Connettore diritto 27">
            <a:extLst>
              <a:ext uri="{FF2B5EF4-FFF2-40B4-BE49-F238E27FC236}">
                <a16:creationId xmlns:a16="http://schemas.microsoft.com/office/drawing/2014/main" id="{AE28328E-567C-608B-7531-CAEBC8B9ACDA}"/>
              </a:ext>
            </a:extLst>
          </p:cNvPr>
          <p:cNvCxnSpPr/>
          <p:nvPr/>
        </p:nvCxnSpPr>
        <p:spPr>
          <a:xfrm>
            <a:off x="793157" y="4904690"/>
            <a:ext cx="11395668"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29" name="CasellaDiTesto 28">
            <a:extLst>
              <a:ext uri="{FF2B5EF4-FFF2-40B4-BE49-F238E27FC236}">
                <a16:creationId xmlns:a16="http://schemas.microsoft.com/office/drawing/2014/main" id="{B30BEA76-BAC0-5207-00EA-319909B06FB2}"/>
              </a:ext>
            </a:extLst>
          </p:cNvPr>
          <p:cNvSpPr txBox="1"/>
          <p:nvPr/>
        </p:nvSpPr>
        <p:spPr>
          <a:xfrm>
            <a:off x="765820" y="4904690"/>
            <a:ext cx="6110748" cy="477054"/>
          </a:xfrm>
          <a:prstGeom prst="rect">
            <a:avLst/>
          </a:prstGeom>
          <a:noFill/>
        </p:spPr>
        <p:txBody>
          <a:bodyPr wrap="square">
            <a:spAutoFit/>
          </a:bodyPr>
          <a:lstStyle/>
          <a:p>
            <a:r>
              <a:rPr lang="it-IT" sz="2500" dirty="0">
                <a:latin typeface="Candara" panose="020E0502030303020204" pitchFamily="34" charset="0"/>
              </a:rPr>
              <a:t>Distanze:</a:t>
            </a:r>
          </a:p>
        </p:txBody>
      </p:sp>
      <p:pic>
        <p:nvPicPr>
          <p:cNvPr id="7" name="Immagine 6">
            <a:extLst>
              <a:ext uri="{FF2B5EF4-FFF2-40B4-BE49-F238E27FC236}">
                <a16:creationId xmlns:a16="http://schemas.microsoft.com/office/drawing/2014/main" id="{6E0EB344-C945-6520-6698-5228D97D36EE}"/>
              </a:ext>
            </a:extLst>
          </p:cNvPr>
          <p:cNvPicPr>
            <a:picLocks noChangeAspect="1"/>
          </p:cNvPicPr>
          <p:nvPr/>
        </p:nvPicPr>
        <p:blipFill>
          <a:blip r:embed="rId3"/>
          <a:stretch>
            <a:fillRect/>
          </a:stretch>
        </p:blipFill>
        <p:spPr>
          <a:xfrm>
            <a:off x="874692" y="1476256"/>
            <a:ext cx="10119162" cy="1021991"/>
          </a:xfrm>
          <a:prstGeom prst="rect">
            <a:avLst/>
          </a:prstGeom>
        </p:spPr>
      </p:pic>
      <p:pic>
        <p:nvPicPr>
          <p:cNvPr id="10" name="Immagine 9">
            <a:extLst>
              <a:ext uri="{FF2B5EF4-FFF2-40B4-BE49-F238E27FC236}">
                <a16:creationId xmlns:a16="http://schemas.microsoft.com/office/drawing/2014/main" id="{EEF979AD-28C8-8D82-64C2-9E5CFB88F742}"/>
              </a:ext>
            </a:extLst>
          </p:cNvPr>
          <p:cNvPicPr>
            <a:picLocks noChangeAspect="1"/>
          </p:cNvPicPr>
          <p:nvPr/>
        </p:nvPicPr>
        <p:blipFill>
          <a:blip r:embed="rId4"/>
          <a:stretch>
            <a:fillRect/>
          </a:stretch>
        </p:blipFill>
        <p:spPr>
          <a:xfrm>
            <a:off x="874692" y="3304933"/>
            <a:ext cx="6967776" cy="1489515"/>
          </a:xfrm>
          <a:prstGeom prst="rect">
            <a:avLst/>
          </a:prstGeom>
        </p:spPr>
      </p:pic>
      <p:pic>
        <p:nvPicPr>
          <p:cNvPr id="14" name="Immagine 13">
            <a:extLst>
              <a:ext uri="{FF2B5EF4-FFF2-40B4-BE49-F238E27FC236}">
                <a16:creationId xmlns:a16="http://schemas.microsoft.com/office/drawing/2014/main" id="{DF910051-3B08-1B37-8D8B-415294394EA5}"/>
              </a:ext>
            </a:extLst>
          </p:cNvPr>
          <p:cNvPicPr>
            <a:picLocks noChangeAspect="1"/>
          </p:cNvPicPr>
          <p:nvPr/>
        </p:nvPicPr>
        <p:blipFill>
          <a:blip r:embed="rId5"/>
          <a:stretch>
            <a:fillRect/>
          </a:stretch>
        </p:blipFill>
        <p:spPr>
          <a:xfrm>
            <a:off x="874692" y="5318452"/>
            <a:ext cx="7640116" cy="1514686"/>
          </a:xfrm>
          <a:prstGeom prst="rect">
            <a:avLst/>
          </a:prstGeom>
        </p:spPr>
      </p:pic>
      <p:sp>
        <p:nvSpPr>
          <p:cNvPr id="16" name="CasellaDiTesto 15">
            <a:extLst>
              <a:ext uri="{FF2B5EF4-FFF2-40B4-BE49-F238E27FC236}">
                <a16:creationId xmlns:a16="http://schemas.microsoft.com/office/drawing/2014/main" id="{07EC3919-B180-6C94-5FB7-5279A08625CC}"/>
              </a:ext>
            </a:extLst>
          </p:cNvPr>
          <p:cNvSpPr txBox="1"/>
          <p:nvPr/>
        </p:nvSpPr>
        <p:spPr>
          <a:xfrm>
            <a:off x="8514808" y="5318452"/>
            <a:ext cx="3439510" cy="1246495"/>
          </a:xfrm>
          <a:prstGeom prst="rect">
            <a:avLst/>
          </a:prstGeom>
          <a:noFill/>
        </p:spPr>
        <p:txBody>
          <a:bodyPr wrap="square">
            <a:spAutoFit/>
          </a:bodyPr>
          <a:lstStyle/>
          <a:p>
            <a:r>
              <a:rPr lang="it-IT" sz="2500" dirty="0">
                <a:latin typeface="Candara" panose="020E0502030303020204" pitchFamily="34" charset="0"/>
              </a:rPr>
              <a:t>Sono state inserite solo alcune distanze in questo esempio</a:t>
            </a:r>
          </a:p>
        </p:txBody>
      </p:sp>
    </p:spTree>
    <p:extLst>
      <p:ext uri="{BB962C8B-B14F-4D97-AF65-F5344CB8AC3E}">
        <p14:creationId xmlns:p14="http://schemas.microsoft.com/office/powerpoint/2010/main" val="3155985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D5AF64-F60E-7C31-01BD-3B457708BEC7}"/>
            </a:ext>
          </a:extLst>
        </p:cNvPr>
        <p:cNvGrpSpPr/>
        <p:nvPr/>
      </p:nvGrpSpPr>
      <p:grpSpPr>
        <a:xfrm>
          <a:off x="0" y="0"/>
          <a:ext cx="0" cy="0"/>
          <a:chOff x="0" y="0"/>
          <a:chExt cx="0" cy="0"/>
        </a:xfrm>
      </p:grpSpPr>
      <p:sp>
        <p:nvSpPr>
          <p:cNvPr id="13" name="Titolo 12">
            <a:extLst>
              <a:ext uri="{FF2B5EF4-FFF2-40B4-BE49-F238E27FC236}">
                <a16:creationId xmlns:a16="http://schemas.microsoft.com/office/drawing/2014/main" id="{DF224C2A-FB70-7F99-919D-B7A5DC2C40F9}"/>
              </a:ext>
            </a:extLst>
          </p:cNvPr>
          <p:cNvSpPr>
            <a:spLocks noGrp="1"/>
          </p:cNvSpPr>
          <p:nvPr>
            <p:ph type="title"/>
          </p:nvPr>
        </p:nvSpPr>
        <p:spPr>
          <a:xfrm>
            <a:off x="784583" y="0"/>
            <a:ext cx="10360501" cy="812800"/>
          </a:xfrm>
        </p:spPr>
        <p:txBody>
          <a:bodyPr rtlCol="0" anchor="b">
            <a:normAutofit/>
          </a:bodyPr>
          <a:lstStyle/>
          <a:p>
            <a:pPr rtl="0"/>
            <a:r>
              <a:rPr lang="it-IT" sz="4500" dirty="0">
                <a:latin typeface="Candara" panose="020E0502030303020204" pitchFamily="34" charset="0"/>
              </a:rPr>
              <a:t>Codifica ASP: Struttura e Predicati</a:t>
            </a:r>
          </a:p>
        </p:txBody>
      </p:sp>
      <p:sp>
        <p:nvSpPr>
          <p:cNvPr id="2" name="Rectangle 1">
            <a:extLst>
              <a:ext uri="{FF2B5EF4-FFF2-40B4-BE49-F238E27FC236}">
                <a16:creationId xmlns:a16="http://schemas.microsoft.com/office/drawing/2014/main" id="{143F8D60-1A60-56DE-2384-B1344B9EBF6C}"/>
              </a:ext>
            </a:extLst>
          </p:cNvPr>
          <p:cNvSpPr>
            <a:spLocks noGrp="1" noChangeArrowheads="1"/>
          </p:cNvSpPr>
          <p:nvPr>
            <p:ph sz="half" idx="1"/>
          </p:nvPr>
        </p:nvSpPr>
        <p:spPr bwMode="auto">
          <a:xfrm>
            <a:off x="893914" y="4170365"/>
            <a:ext cx="10579057" cy="16312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defTabSz="914400" eaLnBrk="0" fontAlgn="base" hangingPunct="0">
              <a:lnSpc>
                <a:spcPct val="100000"/>
              </a:lnSpc>
              <a:spcBef>
                <a:spcPct val="0"/>
              </a:spcBef>
              <a:spcAft>
                <a:spcPct val="0"/>
              </a:spcAft>
              <a:buClrTx/>
              <a:buSzTx/>
              <a:buFont typeface="Wingdings" panose="05000000000000000000" pitchFamily="2" charset="2"/>
              <a:buChar char="q"/>
            </a:pPr>
            <a:r>
              <a:rPr lang="it-IT" sz="2500" dirty="0">
                <a:latin typeface="Candara" panose="020E0502030303020204" pitchFamily="34" charset="0"/>
              </a:rPr>
              <a:t>Si definisce il fattore </a:t>
            </a:r>
            <a:r>
              <a:rPr lang="it-IT" sz="2500" i="1" dirty="0">
                <a:latin typeface="Candara" panose="020E0502030303020204" pitchFamily="34" charset="0"/>
              </a:rPr>
              <a:t>terreno</a:t>
            </a:r>
            <a:r>
              <a:rPr lang="it-IT" sz="2500" dirty="0">
                <a:latin typeface="Candara" panose="020E0502030303020204" pitchFamily="34" charset="0"/>
              </a:rPr>
              <a:t> per ogni arco. Infatti, sono due i possibili valori per T: 1 per tratti terrestri (1.0) e 15 per tratti marittimi (che rappresenta 1.5 dopo la normalizzazione, infatti nella formula finale questo fattore verrà diviso per 10). </a:t>
            </a:r>
            <a:endParaRPr kumimoji="0" lang="it-IT" altLang="it-IT" sz="2500" b="0" i="0" u="none" strike="noStrike" cap="none" normalizeH="0" baseline="0" dirty="0">
              <a:ln>
                <a:noFill/>
              </a:ln>
              <a:solidFill>
                <a:schemeClr val="tx1"/>
              </a:solidFill>
              <a:effectLst/>
              <a:latin typeface="Candara" panose="020E0502030303020204" pitchFamily="34" charset="0"/>
            </a:endParaRPr>
          </a:p>
        </p:txBody>
      </p:sp>
      <p:sp>
        <p:nvSpPr>
          <p:cNvPr id="3" name="Rectangle 1">
            <a:extLst>
              <a:ext uri="{FF2B5EF4-FFF2-40B4-BE49-F238E27FC236}">
                <a16:creationId xmlns:a16="http://schemas.microsoft.com/office/drawing/2014/main" id="{98D03E6E-7228-42E4-9F57-78372FD8B6F8}"/>
              </a:ext>
            </a:extLst>
          </p:cNvPr>
          <p:cNvSpPr>
            <a:spLocks noChangeArrowheads="1"/>
          </p:cNvSpPr>
          <p:nvPr/>
        </p:nvSpPr>
        <p:spPr bwMode="auto">
          <a:xfrm>
            <a:off x="0" y="-323165"/>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sz="1800" b="0" i="0" u="none" strike="noStrike" cap="none" normalizeH="0" baseline="0" dirty="0">
              <a:ln>
                <a:noFill/>
              </a:ln>
              <a:solidFill>
                <a:schemeClr val="tx1"/>
              </a:solidFill>
              <a:effectLst/>
              <a:latin typeface="Arial" panose="020B0604020202020204" pitchFamily="34" charset="0"/>
            </a:endParaRPr>
          </a:p>
        </p:txBody>
      </p:sp>
      <p:sp>
        <p:nvSpPr>
          <p:cNvPr id="4" name="Rectangle 1">
            <a:extLst>
              <a:ext uri="{FF2B5EF4-FFF2-40B4-BE49-F238E27FC236}">
                <a16:creationId xmlns:a16="http://schemas.microsoft.com/office/drawing/2014/main" id="{3726096A-E2F4-32DA-74EF-C8BFF6841C3E}"/>
              </a:ext>
            </a:extLst>
          </p:cNvPr>
          <p:cNvSpPr>
            <a:spLocks noChangeArrowheads="1"/>
          </p:cNvSpPr>
          <p:nvPr/>
        </p:nvSpPr>
        <p:spPr bwMode="auto">
          <a:xfrm>
            <a:off x="0" y="-323165"/>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sz="1800" b="0" i="0" u="none" strike="noStrike" cap="none" normalizeH="0" baseline="0" dirty="0">
              <a:ln>
                <a:noFill/>
              </a:ln>
              <a:solidFill>
                <a:schemeClr val="tx1"/>
              </a:solidFill>
              <a:effectLst/>
              <a:latin typeface="Arial" panose="020B0604020202020204" pitchFamily="34" charset="0"/>
            </a:endParaRPr>
          </a:p>
        </p:txBody>
      </p:sp>
      <p:sp>
        <p:nvSpPr>
          <p:cNvPr id="5" name="Rectangle 1">
            <a:extLst>
              <a:ext uri="{FF2B5EF4-FFF2-40B4-BE49-F238E27FC236}">
                <a16:creationId xmlns:a16="http://schemas.microsoft.com/office/drawing/2014/main" id="{F1FBECE8-C8BF-E7C5-BC19-731FBBB7FF92}"/>
              </a:ext>
            </a:extLst>
          </p:cNvPr>
          <p:cNvSpPr>
            <a:spLocks noChangeArrowheads="1"/>
          </p:cNvSpPr>
          <p:nvPr/>
        </p:nvSpPr>
        <p:spPr bwMode="auto">
          <a:xfrm>
            <a:off x="0" y="-323165"/>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sz="1800" b="0" i="0" u="none" strike="noStrike" cap="none" normalizeH="0" baseline="0" dirty="0">
              <a:ln>
                <a:noFill/>
              </a:ln>
              <a:solidFill>
                <a:schemeClr val="tx1"/>
              </a:solidFill>
              <a:effectLst/>
              <a:latin typeface="Arial" panose="020B0604020202020204" pitchFamily="34" charset="0"/>
            </a:endParaRPr>
          </a:p>
        </p:txBody>
      </p:sp>
      <p:sp>
        <p:nvSpPr>
          <p:cNvPr id="8" name="CasellaDiTesto 7">
            <a:extLst>
              <a:ext uri="{FF2B5EF4-FFF2-40B4-BE49-F238E27FC236}">
                <a16:creationId xmlns:a16="http://schemas.microsoft.com/office/drawing/2014/main" id="{18A9DFAD-529C-CB11-B6B0-358A6E1D8EFF}"/>
              </a:ext>
            </a:extLst>
          </p:cNvPr>
          <p:cNvSpPr txBox="1"/>
          <p:nvPr/>
        </p:nvSpPr>
        <p:spPr>
          <a:xfrm>
            <a:off x="909836" y="745902"/>
            <a:ext cx="6110748" cy="477054"/>
          </a:xfrm>
          <a:prstGeom prst="rect">
            <a:avLst/>
          </a:prstGeom>
          <a:noFill/>
        </p:spPr>
        <p:txBody>
          <a:bodyPr wrap="square">
            <a:spAutoFit/>
          </a:bodyPr>
          <a:lstStyle/>
          <a:p>
            <a:r>
              <a:rPr lang="it-IT" sz="2500" dirty="0">
                <a:latin typeface="Candara" panose="020E0502030303020204" pitchFamily="34" charset="0"/>
              </a:rPr>
              <a:t>Fattore Terreno</a:t>
            </a:r>
          </a:p>
        </p:txBody>
      </p:sp>
      <p:pic>
        <p:nvPicPr>
          <p:cNvPr id="11" name="Immagine 10">
            <a:extLst>
              <a:ext uri="{FF2B5EF4-FFF2-40B4-BE49-F238E27FC236}">
                <a16:creationId xmlns:a16="http://schemas.microsoft.com/office/drawing/2014/main" id="{68E219F7-7D0E-3AAE-28F6-EB8B70F6EC25}"/>
              </a:ext>
            </a:extLst>
          </p:cNvPr>
          <p:cNvPicPr>
            <a:picLocks noChangeAspect="1"/>
          </p:cNvPicPr>
          <p:nvPr/>
        </p:nvPicPr>
        <p:blipFill>
          <a:blip r:embed="rId3"/>
          <a:stretch>
            <a:fillRect/>
          </a:stretch>
        </p:blipFill>
        <p:spPr>
          <a:xfrm>
            <a:off x="974091" y="1433941"/>
            <a:ext cx="8792729" cy="1794009"/>
          </a:xfrm>
          <a:prstGeom prst="rect">
            <a:avLst/>
          </a:prstGeom>
        </p:spPr>
      </p:pic>
    </p:spTree>
    <p:extLst>
      <p:ext uri="{BB962C8B-B14F-4D97-AF65-F5344CB8AC3E}">
        <p14:creationId xmlns:p14="http://schemas.microsoft.com/office/powerpoint/2010/main" val="3714659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A10F5B-57B7-F469-930F-174700A78886}"/>
            </a:ext>
          </a:extLst>
        </p:cNvPr>
        <p:cNvGrpSpPr/>
        <p:nvPr/>
      </p:nvGrpSpPr>
      <p:grpSpPr>
        <a:xfrm>
          <a:off x="0" y="0"/>
          <a:ext cx="0" cy="0"/>
          <a:chOff x="0" y="0"/>
          <a:chExt cx="0" cy="0"/>
        </a:xfrm>
      </p:grpSpPr>
      <p:sp>
        <p:nvSpPr>
          <p:cNvPr id="13" name="Titolo 12">
            <a:extLst>
              <a:ext uri="{FF2B5EF4-FFF2-40B4-BE49-F238E27FC236}">
                <a16:creationId xmlns:a16="http://schemas.microsoft.com/office/drawing/2014/main" id="{F2D29684-73B0-355E-D0A0-73AA17DB7A6C}"/>
              </a:ext>
            </a:extLst>
          </p:cNvPr>
          <p:cNvSpPr>
            <a:spLocks noGrp="1"/>
          </p:cNvSpPr>
          <p:nvPr>
            <p:ph type="title"/>
          </p:nvPr>
        </p:nvSpPr>
        <p:spPr>
          <a:xfrm>
            <a:off x="727806" y="0"/>
            <a:ext cx="10360501" cy="812800"/>
          </a:xfrm>
        </p:spPr>
        <p:txBody>
          <a:bodyPr rtlCol="0" anchor="b">
            <a:normAutofit/>
          </a:bodyPr>
          <a:lstStyle/>
          <a:p>
            <a:pPr rtl="0"/>
            <a:r>
              <a:rPr lang="it-IT" sz="4500" dirty="0">
                <a:latin typeface="Candara" panose="020E0502030303020204" pitchFamily="34" charset="0"/>
              </a:rPr>
              <a:t>Codifica ASP: Struttura e Predicati</a:t>
            </a:r>
          </a:p>
        </p:txBody>
      </p:sp>
      <p:sp>
        <p:nvSpPr>
          <p:cNvPr id="2" name="Rectangle 1">
            <a:extLst>
              <a:ext uri="{FF2B5EF4-FFF2-40B4-BE49-F238E27FC236}">
                <a16:creationId xmlns:a16="http://schemas.microsoft.com/office/drawing/2014/main" id="{EBCD441D-C29B-F76F-97EF-8FEDDD286243}"/>
              </a:ext>
            </a:extLst>
          </p:cNvPr>
          <p:cNvSpPr>
            <a:spLocks noGrp="1" noChangeArrowheads="1"/>
          </p:cNvSpPr>
          <p:nvPr>
            <p:ph sz="half" idx="1"/>
          </p:nvPr>
        </p:nvSpPr>
        <p:spPr bwMode="auto">
          <a:xfrm>
            <a:off x="765820" y="3381189"/>
            <a:ext cx="684076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sz="1800" b="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BFE19189-F77C-4211-CB2B-84AB34A4D41E}"/>
              </a:ext>
            </a:extLst>
          </p:cNvPr>
          <p:cNvSpPr>
            <a:spLocks noChangeArrowheads="1"/>
          </p:cNvSpPr>
          <p:nvPr/>
        </p:nvSpPr>
        <p:spPr bwMode="auto">
          <a:xfrm>
            <a:off x="0" y="-323165"/>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sz="1800" b="0" i="0" u="none" strike="noStrike" cap="none" normalizeH="0" baseline="0" dirty="0">
              <a:ln>
                <a:noFill/>
              </a:ln>
              <a:solidFill>
                <a:schemeClr val="tx1"/>
              </a:solidFill>
              <a:effectLst/>
              <a:latin typeface="Arial" panose="020B0604020202020204" pitchFamily="34" charset="0"/>
            </a:endParaRPr>
          </a:p>
        </p:txBody>
      </p:sp>
      <p:sp>
        <p:nvSpPr>
          <p:cNvPr id="4" name="Rectangle 1">
            <a:extLst>
              <a:ext uri="{FF2B5EF4-FFF2-40B4-BE49-F238E27FC236}">
                <a16:creationId xmlns:a16="http://schemas.microsoft.com/office/drawing/2014/main" id="{20693723-A707-F866-39A1-C9A6BF772232}"/>
              </a:ext>
            </a:extLst>
          </p:cNvPr>
          <p:cNvSpPr>
            <a:spLocks noChangeArrowheads="1"/>
          </p:cNvSpPr>
          <p:nvPr/>
        </p:nvSpPr>
        <p:spPr bwMode="auto">
          <a:xfrm>
            <a:off x="0" y="-323165"/>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sz="1800" b="0" i="0" u="none" strike="noStrike" cap="none" normalizeH="0" baseline="0" dirty="0">
              <a:ln>
                <a:noFill/>
              </a:ln>
              <a:solidFill>
                <a:schemeClr val="tx1"/>
              </a:solidFill>
              <a:effectLst/>
              <a:latin typeface="Arial" panose="020B0604020202020204" pitchFamily="34" charset="0"/>
            </a:endParaRPr>
          </a:p>
        </p:txBody>
      </p:sp>
      <p:sp>
        <p:nvSpPr>
          <p:cNvPr id="5" name="Rectangle 1">
            <a:extLst>
              <a:ext uri="{FF2B5EF4-FFF2-40B4-BE49-F238E27FC236}">
                <a16:creationId xmlns:a16="http://schemas.microsoft.com/office/drawing/2014/main" id="{3CBCF280-B7A1-F75A-40E9-453E908536E3}"/>
              </a:ext>
            </a:extLst>
          </p:cNvPr>
          <p:cNvSpPr>
            <a:spLocks noChangeArrowheads="1"/>
          </p:cNvSpPr>
          <p:nvPr/>
        </p:nvSpPr>
        <p:spPr bwMode="auto">
          <a:xfrm>
            <a:off x="0" y="-323165"/>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sz="1800" b="0" i="0" u="none" strike="noStrike" cap="none" normalizeH="0" baseline="0" dirty="0">
              <a:ln>
                <a:noFill/>
              </a:ln>
              <a:solidFill>
                <a:schemeClr val="tx1"/>
              </a:solidFill>
              <a:effectLst/>
              <a:latin typeface="Arial" panose="020B0604020202020204" pitchFamily="34" charset="0"/>
            </a:endParaRPr>
          </a:p>
        </p:txBody>
      </p:sp>
      <p:sp>
        <p:nvSpPr>
          <p:cNvPr id="8" name="CasellaDiTesto 7">
            <a:extLst>
              <a:ext uri="{FF2B5EF4-FFF2-40B4-BE49-F238E27FC236}">
                <a16:creationId xmlns:a16="http://schemas.microsoft.com/office/drawing/2014/main" id="{342969B2-915B-D60C-EEFB-1352784F098C}"/>
              </a:ext>
            </a:extLst>
          </p:cNvPr>
          <p:cNvSpPr txBox="1"/>
          <p:nvPr/>
        </p:nvSpPr>
        <p:spPr>
          <a:xfrm>
            <a:off x="762724" y="619715"/>
            <a:ext cx="6110748" cy="477054"/>
          </a:xfrm>
          <a:prstGeom prst="rect">
            <a:avLst/>
          </a:prstGeom>
          <a:noFill/>
        </p:spPr>
        <p:txBody>
          <a:bodyPr wrap="square">
            <a:spAutoFit/>
          </a:bodyPr>
          <a:lstStyle/>
          <a:p>
            <a:r>
              <a:rPr lang="it-IT" sz="2500" dirty="0">
                <a:latin typeface="Candara" panose="020E0502030303020204" pitchFamily="34" charset="0"/>
              </a:rPr>
              <a:t>Fattore Altitudine</a:t>
            </a:r>
          </a:p>
        </p:txBody>
      </p:sp>
      <p:sp>
        <p:nvSpPr>
          <p:cNvPr id="19" name="CasellaDiTesto 18">
            <a:extLst>
              <a:ext uri="{FF2B5EF4-FFF2-40B4-BE49-F238E27FC236}">
                <a16:creationId xmlns:a16="http://schemas.microsoft.com/office/drawing/2014/main" id="{84C147AD-EB0A-A8F3-4D7D-DA385EB9C550}"/>
              </a:ext>
            </a:extLst>
          </p:cNvPr>
          <p:cNvSpPr txBox="1"/>
          <p:nvPr/>
        </p:nvSpPr>
        <p:spPr>
          <a:xfrm>
            <a:off x="765820" y="2839621"/>
            <a:ext cx="6110748" cy="477054"/>
          </a:xfrm>
          <a:prstGeom prst="rect">
            <a:avLst/>
          </a:prstGeom>
          <a:noFill/>
        </p:spPr>
        <p:txBody>
          <a:bodyPr wrap="square">
            <a:spAutoFit/>
          </a:bodyPr>
          <a:lstStyle/>
          <a:p>
            <a:r>
              <a:rPr lang="it-IT" sz="2500" dirty="0">
                <a:latin typeface="Candara" panose="020E0502030303020204" pitchFamily="34" charset="0"/>
              </a:rPr>
              <a:t>Calcolo Costo Altitudine</a:t>
            </a:r>
          </a:p>
        </p:txBody>
      </p:sp>
      <p:cxnSp>
        <p:nvCxnSpPr>
          <p:cNvPr id="21" name="Connettore diritto 20">
            <a:extLst>
              <a:ext uri="{FF2B5EF4-FFF2-40B4-BE49-F238E27FC236}">
                <a16:creationId xmlns:a16="http://schemas.microsoft.com/office/drawing/2014/main" id="{3D8DDA68-8F10-9111-9B51-B24FD0B8A71D}"/>
              </a:ext>
            </a:extLst>
          </p:cNvPr>
          <p:cNvCxnSpPr/>
          <p:nvPr/>
        </p:nvCxnSpPr>
        <p:spPr>
          <a:xfrm>
            <a:off x="762724" y="2839621"/>
            <a:ext cx="11395668" cy="0"/>
          </a:xfrm>
          <a:prstGeom prst="line">
            <a:avLst/>
          </a:prstGeom>
          <a:ln w="25400"/>
        </p:spPr>
        <p:style>
          <a:lnRef idx="1">
            <a:schemeClr val="accent1"/>
          </a:lnRef>
          <a:fillRef idx="0">
            <a:schemeClr val="accent1"/>
          </a:fillRef>
          <a:effectRef idx="0">
            <a:schemeClr val="accent1"/>
          </a:effectRef>
          <a:fontRef idx="minor">
            <a:schemeClr val="tx1"/>
          </a:fontRef>
        </p:style>
      </p:cxnSp>
      <p:pic>
        <p:nvPicPr>
          <p:cNvPr id="12" name="Immagine 11">
            <a:extLst>
              <a:ext uri="{FF2B5EF4-FFF2-40B4-BE49-F238E27FC236}">
                <a16:creationId xmlns:a16="http://schemas.microsoft.com/office/drawing/2014/main" id="{1883ED23-612F-2131-0754-784CDF7F93CB}"/>
              </a:ext>
            </a:extLst>
          </p:cNvPr>
          <p:cNvPicPr>
            <a:picLocks noChangeAspect="1"/>
          </p:cNvPicPr>
          <p:nvPr/>
        </p:nvPicPr>
        <p:blipFill>
          <a:blip r:embed="rId3"/>
          <a:stretch>
            <a:fillRect/>
          </a:stretch>
        </p:blipFill>
        <p:spPr>
          <a:xfrm>
            <a:off x="874692" y="1045997"/>
            <a:ext cx="4931688" cy="1767596"/>
          </a:xfrm>
          <a:prstGeom prst="rect">
            <a:avLst/>
          </a:prstGeom>
        </p:spPr>
      </p:pic>
      <p:pic>
        <p:nvPicPr>
          <p:cNvPr id="17" name="Immagine 16">
            <a:extLst>
              <a:ext uri="{FF2B5EF4-FFF2-40B4-BE49-F238E27FC236}">
                <a16:creationId xmlns:a16="http://schemas.microsoft.com/office/drawing/2014/main" id="{1D1D811E-0643-BD03-8A45-C98D7FF45F9F}"/>
              </a:ext>
            </a:extLst>
          </p:cNvPr>
          <p:cNvPicPr>
            <a:picLocks noChangeAspect="1"/>
          </p:cNvPicPr>
          <p:nvPr/>
        </p:nvPicPr>
        <p:blipFill>
          <a:blip r:embed="rId4"/>
          <a:stretch>
            <a:fillRect/>
          </a:stretch>
        </p:blipFill>
        <p:spPr>
          <a:xfrm>
            <a:off x="859153" y="3316675"/>
            <a:ext cx="8024741" cy="1184414"/>
          </a:xfrm>
          <a:prstGeom prst="rect">
            <a:avLst/>
          </a:prstGeom>
        </p:spPr>
      </p:pic>
      <p:sp>
        <p:nvSpPr>
          <p:cNvPr id="20" name="CasellaDiTesto 19">
            <a:extLst>
              <a:ext uri="{FF2B5EF4-FFF2-40B4-BE49-F238E27FC236}">
                <a16:creationId xmlns:a16="http://schemas.microsoft.com/office/drawing/2014/main" id="{C483A187-4664-132F-FD1E-D33F4B923385}"/>
              </a:ext>
            </a:extLst>
          </p:cNvPr>
          <p:cNvSpPr txBox="1"/>
          <p:nvPr/>
        </p:nvSpPr>
        <p:spPr>
          <a:xfrm>
            <a:off x="793157" y="4607454"/>
            <a:ext cx="11395668" cy="2123658"/>
          </a:xfrm>
          <a:prstGeom prst="rect">
            <a:avLst/>
          </a:prstGeom>
          <a:noFill/>
        </p:spPr>
        <p:txBody>
          <a:bodyPr wrap="square">
            <a:spAutoFit/>
          </a:bodyPr>
          <a:lstStyle/>
          <a:p>
            <a:pPr marL="342900" indent="-342900">
              <a:buFont typeface="Wingdings" panose="05000000000000000000" pitchFamily="2" charset="2"/>
              <a:buChar char="q"/>
            </a:pPr>
            <a:r>
              <a:rPr lang="it-IT" sz="2200" dirty="0">
                <a:latin typeface="Candara" panose="020E0502030303020204" pitchFamily="34" charset="0"/>
              </a:rPr>
              <a:t>X: nodo di partenza; </a:t>
            </a:r>
          </a:p>
          <a:p>
            <a:pPr marL="342900" indent="-342900">
              <a:buFont typeface="Wingdings" panose="05000000000000000000" pitchFamily="2" charset="2"/>
              <a:buChar char="q"/>
            </a:pPr>
            <a:r>
              <a:rPr lang="it-IT" sz="2200" dirty="0">
                <a:latin typeface="Candara" panose="020E0502030303020204" pitchFamily="34" charset="0"/>
              </a:rPr>
              <a:t>Y: nodo di arrivo; </a:t>
            </a:r>
          </a:p>
          <a:p>
            <a:pPr marL="342900" indent="-342900">
              <a:buFont typeface="Wingdings" panose="05000000000000000000" pitchFamily="2" charset="2"/>
              <a:buChar char="q"/>
            </a:pPr>
            <a:r>
              <a:rPr lang="it-IT" sz="2200" dirty="0">
                <a:latin typeface="Candara" panose="020E0502030303020204" pitchFamily="34" charset="0"/>
              </a:rPr>
              <a:t>AX, AY: altitudini rispettive;</a:t>
            </a:r>
          </a:p>
          <a:p>
            <a:pPr marL="342900" indent="-342900">
              <a:buFont typeface="Wingdings" panose="05000000000000000000" pitchFamily="2" charset="2"/>
              <a:buChar char="q"/>
            </a:pPr>
            <a:r>
              <a:rPr lang="it-IT" sz="2200" dirty="0">
                <a:latin typeface="Candara" panose="020E0502030303020204" pitchFamily="34" charset="0"/>
              </a:rPr>
              <a:t>C: costo normalizzato (differenza/100)</a:t>
            </a:r>
          </a:p>
          <a:p>
            <a:pPr marL="342900" indent="-342900">
              <a:buFont typeface="Wingdings" panose="05000000000000000000" pitchFamily="2" charset="2"/>
              <a:buChar char="q"/>
            </a:pPr>
            <a:r>
              <a:rPr lang="it-IT" sz="2200" dirty="0">
                <a:latin typeface="Candara" panose="020E0502030303020204" pitchFamily="34" charset="0"/>
              </a:rPr>
              <a:t>Si ottiene un valore C che rappresenta l’Impatto della variazioni di altitudine sul costo Totale:</a:t>
            </a:r>
          </a:p>
          <a:p>
            <a:pPr marL="952393" lvl="1" indent="-342900">
              <a:buFont typeface="Wingdings" panose="05000000000000000000" pitchFamily="2" charset="2"/>
              <a:buChar char="q"/>
            </a:pPr>
            <a:r>
              <a:rPr lang="it-IT" sz="2200" dirty="0">
                <a:latin typeface="Candara" panose="020E0502030303020204" pitchFamily="34" charset="0"/>
              </a:rPr>
              <a:t>Esempio: 500m di dislivello = 5% di costo extra</a:t>
            </a:r>
          </a:p>
        </p:txBody>
      </p:sp>
    </p:spTree>
    <p:extLst>
      <p:ext uri="{BB962C8B-B14F-4D97-AF65-F5344CB8AC3E}">
        <p14:creationId xmlns:p14="http://schemas.microsoft.com/office/powerpoint/2010/main" val="14225703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2F2888-576B-BCA4-B0BA-DA734808E259}"/>
            </a:ext>
          </a:extLst>
        </p:cNvPr>
        <p:cNvGrpSpPr/>
        <p:nvPr/>
      </p:nvGrpSpPr>
      <p:grpSpPr>
        <a:xfrm>
          <a:off x="0" y="0"/>
          <a:ext cx="0" cy="0"/>
          <a:chOff x="0" y="0"/>
          <a:chExt cx="0" cy="0"/>
        </a:xfrm>
      </p:grpSpPr>
      <p:sp>
        <p:nvSpPr>
          <p:cNvPr id="13" name="Titolo 12">
            <a:extLst>
              <a:ext uri="{FF2B5EF4-FFF2-40B4-BE49-F238E27FC236}">
                <a16:creationId xmlns:a16="http://schemas.microsoft.com/office/drawing/2014/main" id="{6054C7E5-FD1B-F813-BAB6-7417D201BC6D}"/>
              </a:ext>
            </a:extLst>
          </p:cNvPr>
          <p:cNvSpPr>
            <a:spLocks noGrp="1"/>
          </p:cNvSpPr>
          <p:nvPr>
            <p:ph type="title"/>
          </p:nvPr>
        </p:nvSpPr>
        <p:spPr>
          <a:xfrm>
            <a:off x="727806" y="0"/>
            <a:ext cx="10360501" cy="812800"/>
          </a:xfrm>
        </p:spPr>
        <p:txBody>
          <a:bodyPr rtlCol="0" anchor="b">
            <a:normAutofit/>
          </a:bodyPr>
          <a:lstStyle/>
          <a:p>
            <a:pPr rtl="0"/>
            <a:r>
              <a:rPr lang="it-IT" sz="4500" dirty="0">
                <a:latin typeface="Candara" panose="020E0502030303020204" pitchFamily="34" charset="0"/>
              </a:rPr>
              <a:t>Codifica ASP: Struttura e Predicati</a:t>
            </a:r>
          </a:p>
        </p:txBody>
      </p:sp>
      <p:sp>
        <p:nvSpPr>
          <p:cNvPr id="2" name="Rectangle 1">
            <a:extLst>
              <a:ext uri="{FF2B5EF4-FFF2-40B4-BE49-F238E27FC236}">
                <a16:creationId xmlns:a16="http://schemas.microsoft.com/office/drawing/2014/main" id="{B46C85B4-B5F2-3DF1-CCA9-BEC98201AEED}"/>
              </a:ext>
            </a:extLst>
          </p:cNvPr>
          <p:cNvSpPr>
            <a:spLocks noGrp="1" noChangeArrowheads="1"/>
          </p:cNvSpPr>
          <p:nvPr>
            <p:ph sz="half" idx="1"/>
          </p:nvPr>
        </p:nvSpPr>
        <p:spPr bwMode="auto">
          <a:xfrm>
            <a:off x="765820" y="3381189"/>
            <a:ext cx="684076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sz="1800" b="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78CB3417-F41B-77A7-E3ED-26F490B73FAF}"/>
              </a:ext>
            </a:extLst>
          </p:cNvPr>
          <p:cNvSpPr>
            <a:spLocks noChangeArrowheads="1"/>
          </p:cNvSpPr>
          <p:nvPr/>
        </p:nvSpPr>
        <p:spPr bwMode="auto">
          <a:xfrm>
            <a:off x="0" y="-323165"/>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sz="1800" b="0" i="0" u="none" strike="noStrike" cap="none" normalizeH="0" baseline="0" dirty="0">
              <a:ln>
                <a:noFill/>
              </a:ln>
              <a:solidFill>
                <a:schemeClr val="tx1"/>
              </a:solidFill>
              <a:effectLst/>
              <a:latin typeface="Arial" panose="020B0604020202020204" pitchFamily="34" charset="0"/>
            </a:endParaRPr>
          </a:p>
        </p:txBody>
      </p:sp>
      <p:sp>
        <p:nvSpPr>
          <p:cNvPr id="4" name="Rectangle 1">
            <a:extLst>
              <a:ext uri="{FF2B5EF4-FFF2-40B4-BE49-F238E27FC236}">
                <a16:creationId xmlns:a16="http://schemas.microsoft.com/office/drawing/2014/main" id="{EEF21D1E-6A03-7D83-12BB-FFBA462D712F}"/>
              </a:ext>
            </a:extLst>
          </p:cNvPr>
          <p:cNvSpPr>
            <a:spLocks noChangeArrowheads="1"/>
          </p:cNvSpPr>
          <p:nvPr/>
        </p:nvSpPr>
        <p:spPr bwMode="auto">
          <a:xfrm>
            <a:off x="0" y="-323165"/>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sz="1800" b="0" i="0" u="none" strike="noStrike" cap="none" normalizeH="0" baseline="0" dirty="0">
              <a:ln>
                <a:noFill/>
              </a:ln>
              <a:solidFill>
                <a:schemeClr val="tx1"/>
              </a:solidFill>
              <a:effectLst/>
              <a:latin typeface="Arial" panose="020B0604020202020204" pitchFamily="34" charset="0"/>
            </a:endParaRPr>
          </a:p>
        </p:txBody>
      </p:sp>
      <p:sp>
        <p:nvSpPr>
          <p:cNvPr id="5" name="Rectangle 1">
            <a:extLst>
              <a:ext uri="{FF2B5EF4-FFF2-40B4-BE49-F238E27FC236}">
                <a16:creationId xmlns:a16="http://schemas.microsoft.com/office/drawing/2014/main" id="{68615FB6-0CAF-5E53-8861-C5A7C0776FD4}"/>
              </a:ext>
            </a:extLst>
          </p:cNvPr>
          <p:cNvSpPr>
            <a:spLocks noChangeArrowheads="1"/>
          </p:cNvSpPr>
          <p:nvPr/>
        </p:nvSpPr>
        <p:spPr bwMode="auto">
          <a:xfrm>
            <a:off x="0" y="-323165"/>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sz="1800" b="0" i="0" u="none" strike="noStrike" cap="none" normalizeH="0" baseline="0" dirty="0">
              <a:ln>
                <a:noFill/>
              </a:ln>
              <a:solidFill>
                <a:schemeClr val="tx1"/>
              </a:solidFill>
              <a:effectLst/>
              <a:latin typeface="Arial" panose="020B0604020202020204" pitchFamily="34" charset="0"/>
            </a:endParaRPr>
          </a:p>
        </p:txBody>
      </p:sp>
      <p:sp>
        <p:nvSpPr>
          <p:cNvPr id="8" name="CasellaDiTesto 7">
            <a:extLst>
              <a:ext uri="{FF2B5EF4-FFF2-40B4-BE49-F238E27FC236}">
                <a16:creationId xmlns:a16="http://schemas.microsoft.com/office/drawing/2014/main" id="{797750A0-0B97-E122-AA3E-4EB42BBD219B}"/>
              </a:ext>
            </a:extLst>
          </p:cNvPr>
          <p:cNvSpPr txBox="1"/>
          <p:nvPr/>
        </p:nvSpPr>
        <p:spPr>
          <a:xfrm>
            <a:off x="762724" y="619715"/>
            <a:ext cx="6110748" cy="430887"/>
          </a:xfrm>
          <a:prstGeom prst="rect">
            <a:avLst/>
          </a:prstGeom>
          <a:noFill/>
        </p:spPr>
        <p:txBody>
          <a:bodyPr wrap="square">
            <a:spAutoFit/>
          </a:bodyPr>
          <a:lstStyle/>
          <a:p>
            <a:r>
              <a:rPr lang="it-IT" sz="2200" dirty="0">
                <a:latin typeface="Candara" panose="020E0502030303020204" pitchFamily="34" charset="0"/>
              </a:rPr>
              <a:t>Calcolo Costi e Ottimizzazione</a:t>
            </a:r>
          </a:p>
        </p:txBody>
      </p:sp>
      <p:pic>
        <p:nvPicPr>
          <p:cNvPr id="7" name="Immagine 6">
            <a:extLst>
              <a:ext uri="{FF2B5EF4-FFF2-40B4-BE49-F238E27FC236}">
                <a16:creationId xmlns:a16="http://schemas.microsoft.com/office/drawing/2014/main" id="{1169BBD8-C5A1-4188-E1EA-D5708B4DB5A7}"/>
              </a:ext>
            </a:extLst>
          </p:cNvPr>
          <p:cNvPicPr>
            <a:picLocks noChangeAspect="1"/>
          </p:cNvPicPr>
          <p:nvPr/>
        </p:nvPicPr>
        <p:blipFill>
          <a:blip r:embed="rId3"/>
          <a:stretch>
            <a:fillRect/>
          </a:stretch>
        </p:blipFill>
        <p:spPr>
          <a:xfrm>
            <a:off x="909835" y="1057220"/>
            <a:ext cx="10874626" cy="1147644"/>
          </a:xfrm>
          <a:prstGeom prst="rect">
            <a:avLst/>
          </a:prstGeom>
        </p:spPr>
      </p:pic>
      <p:sp>
        <p:nvSpPr>
          <p:cNvPr id="10" name="CasellaDiTesto 9">
            <a:extLst>
              <a:ext uri="{FF2B5EF4-FFF2-40B4-BE49-F238E27FC236}">
                <a16:creationId xmlns:a16="http://schemas.microsoft.com/office/drawing/2014/main" id="{471DB78B-3477-3577-1AD9-80940237895E}"/>
              </a:ext>
            </a:extLst>
          </p:cNvPr>
          <p:cNvSpPr txBox="1"/>
          <p:nvPr/>
        </p:nvSpPr>
        <p:spPr>
          <a:xfrm>
            <a:off x="838212" y="2291948"/>
            <a:ext cx="10946250" cy="4401205"/>
          </a:xfrm>
          <a:prstGeom prst="rect">
            <a:avLst/>
          </a:prstGeom>
          <a:noFill/>
        </p:spPr>
        <p:txBody>
          <a:bodyPr wrap="square">
            <a:spAutoFit/>
          </a:bodyPr>
          <a:lstStyle/>
          <a:p>
            <a:r>
              <a:rPr lang="it-IT" sz="2000" dirty="0">
                <a:latin typeface="Candara" panose="020E0502030303020204" pitchFamily="34" charset="0"/>
              </a:rPr>
              <a:t>Questa regola </a:t>
            </a:r>
            <a:r>
              <a:rPr lang="it-IT" sz="2000" dirty="0">
                <a:effectLst/>
                <a:latin typeface="Candara" panose="020E0502030303020204" pitchFamily="34" charset="0"/>
                <a:ea typeface="Aptos" panose="020B0004020202020204" pitchFamily="34" charset="0"/>
                <a:cs typeface="Times New Roman" panose="02020603050405020304" pitchFamily="18" charset="0"/>
              </a:rPr>
              <a:t>“cost(X,Y,C)” definisce il costo C per il tratto da X a Y dove: X è il nodo di partenza, Y nodo di arrivo e C il costo totale calcolato. </a:t>
            </a:r>
            <a:endParaRPr lang="it-IT" sz="2200" dirty="0">
              <a:latin typeface="Candara" panose="020E0502030303020204" pitchFamily="34" charset="0"/>
            </a:endParaRPr>
          </a:p>
          <a:p>
            <a:pPr marL="342900" indent="-342900">
              <a:buFont typeface="Wingdings" panose="05000000000000000000" pitchFamily="2" charset="2"/>
              <a:buChar char="q"/>
            </a:pPr>
            <a:r>
              <a:rPr lang="it-IT" sz="2000" dirty="0">
                <a:latin typeface="Candara" panose="020E0502030303020204" pitchFamily="34" charset="0"/>
              </a:rPr>
              <a:t>Componenti:</a:t>
            </a:r>
          </a:p>
          <a:p>
            <a:pPr marL="952393" lvl="1" indent="-342900">
              <a:buFont typeface="Wingdings" panose="05000000000000000000" pitchFamily="2" charset="2"/>
              <a:buChar char="q"/>
            </a:pPr>
            <a:r>
              <a:rPr lang="it-IT" sz="2000" b="1" dirty="0">
                <a:latin typeface="Candara" panose="020E0502030303020204" pitchFamily="34" charset="0"/>
              </a:rPr>
              <a:t>Prima parte</a:t>
            </a:r>
            <a:r>
              <a:rPr lang="it-IT" sz="2000" dirty="0">
                <a:latin typeface="Candara" panose="020E0502030303020204" pitchFamily="34" charset="0"/>
              </a:rPr>
              <a:t>: (D * T / 10) </a:t>
            </a:r>
          </a:p>
          <a:p>
            <a:pPr marL="1409594" lvl="2" indent="-342900">
              <a:buFont typeface="Wingdings" panose="05000000000000000000" pitchFamily="2" charset="2"/>
              <a:buChar char="q"/>
            </a:pPr>
            <a:r>
              <a:rPr lang="it-IT" sz="2000" dirty="0">
                <a:latin typeface="Candara" panose="020E0502030303020204" pitchFamily="34" charset="0"/>
              </a:rPr>
              <a:t>D: distanza in km</a:t>
            </a:r>
          </a:p>
          <a:p>
            <a:pPr marL="1409594" lvl="2" indent="-342900">
              <a:buFont typeface="Wingdings" panose="05000000000000000000" pitchFamily="2" charset="2"/>
              <a:buChar char="q"/>
            </a:pPr>
            <a:r>
              <a:rPr lang="it-IT" sz="2000" dirty="0">
                <a:latin typeface="Candara" panose="020E0502030303020204" pitchFamily="34" charset="0"/>
              </a:rPr>
              <a:t>T: fattore terreno (1 o 15)</a:t>
            </a:r>
          </a:p>
          <a:p>
            <a:pPr marL="1409594" lvl="2" indent="-342900">
              <a:buFont typeface="Wingdings" panose="05000000000000000000" pitchFamily="2" charset="2"/>
              <a:buChar char="q"/>
            </a:pPr>
            <a:r>
              <a:rPr lang="it-IT" sz="2000" dirty="0">
                <a:latin typeface="Candara" panose="020E0502030303020204" pitchFamily="34" charset="0"/>
              </a:rPr>
              <a:t>Divisione per 10 per normalizzare e quindi ottenere il costo base del tratto.</a:t>
            </a:r>
          </a:p>
          <a:p>
            <a:pPr marL="1066694" lvl="2"/>
            <a:endParaRPr lang="it-IT" sz="2000" dirty="0">
              <a:latin typeface="Candara" panose="020E0502030303020204" pitchFamily="34" charset="0"/>
            </a:endParaRPr>
          </a:p>
          <a:p>
            <a:pPr marL="952393" lvl="1" indent="-342900">
              <a:buFont typeface="Wingdings" panose="05000000000000000000" pitchFamily="2" charset="2"/>
              <a:buChar char="q"/>
            </a:pPr>
            <a:r>
              <a:rPr lang="it-IT" sz="2000" b="1" dirty="0">
                <a:latin typeface="Candara" panose="020E0502030303020204" pitchFamily="34" charset="0"/>
              </a:rPr>
              <a:t>Seconda parte</a:t>
            </a:r>
            <a:r>
              <a:rPr lang="it-IT" sz="2000" dirty="0">
                <a:latin typeface="Candara" panose="020E0502030303020204" pitchFamily="34" charset="0"/>
              </a:rPr>
              <a:t>: (1 + A)  aggiunge un costo percentuale basato sul dislivello;</a:t>
            </a:r>
          </a:p>
          <a:p>
            <a:pPr marL="952393" lvl="1" indent="-342900">
              <a:buFont typeface="Wingdings" panose="05000000000000000000" pitchFamily="2" charset="2"/>
              <a:buChar char="q"/>
            </a:pPr>
            <a:r>
              <a:rPr lang="it-IT" sz="2000" u="sng" dirty="0">
                <a:latin typeface="Candara" panose="020E0502030303020204" pitchFamily="34" charset="0"/>
              </a:rPr>
              <a:t>«1» è necessario per garantire che la funzione di costo non sia mai zero e per mantenere il costo originale quando c’è dislivello </a:t>
            </a:r>
            <a:r>
              <a:rPr lang="it-IT" sz="2000" u="sng" dirty="0">
                <a:latin typeface="Candara" panose="020E0502030303020204" pitchFamily="34" charset="0"/>
                <a:ea typeface="Aptos" panose="020B0004020202020204" pitchFamily="34" charset="0"/>
                <a:cs typeface="Times New Roman" panose="02020603050405020304" pitchFamily="18" charset="0"/>
              </a:rPr>
              <a:t>l’addizione infatti permette di interpretare A come percentuale aggiuntiva trasformando il dislivello in un incremento proporzionale e mantenendo una relazione lineare tra dislivello e aumento di costo</a:t>
            </a:r>
            <a:endParaRPr lang="it-IT" sz="2000" u="sng" dirty="0">
              <a:latin typeface="Candara" panose="020E0502030303020204" pitchFamily="34" charset="0"/>
            </a:endParaRPr>
          </a:p>
          <a:p>
            <a:pPr marL="1409594" lvl="2" indent="-342900">
              <a:buFont typeface="Wingdings" panose="05000000000000000000" pitchFamily="2" charset="2"/>
              <a:buChar char="q"/>
            </a:pPr>
            <a:r>
              <a:rPr lang="it-IT" sz="2000" dirty="0">
                <a:latin typeface="Candara" panose="020E0502030303020204" pitchFamily="34" charset="0"/>
              </a:rPr>
              <a:t>A: differenza altitudine/100</a:t>
            </a:r>
          </a:p>
        </p:txBody>
      </p:sp>
    </p:spTree>
    <p:extLst>
      <p:ext uri="{BB962C8B-B14F-4D97-AF65-F5344CB8AC3E}">
        <p14:creationId xmlns:p14="http://schemas.microsoft.com/office/powerpoint/2010/main" val="1297500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D04EF84-EC3C-EFA8-0A8B-9F806F4E484E}"/>
              </a:ext>
            </a:extLst>
          </p:cNvPr>
          <p:cNvSpPr>
            <a:spLocks noGrp="1"/>
          </p:cNvSpPr>
          <p:nvPr>
            <p:ph type="title"/>
          </p:nvPr>
        </p:nvSpPr>
        <p:spPr>
          <a:xfrm>
            <a:off x="812587" y="30358"/>
            <a:ext cx="10360501" cy="893117"/>
          </a:xfrm>
        </p:spPr>
        <p:txBody>
          <a:bodyPr>
            <a:normAutofit/>
          </a:bodyPr>
          <a:lstStyle/>
          <a:p>
            <a:r>
              <a:rPr lang="it-IT" sz="4500" dirty="0">
                <a:latin typeface="Candara" panose="020E0502030303020204" pitchFamily="34" charset="0"/>
              </a:rPr>
              <a:t>Esempi pratici</a:t>
            </a:r>
          </a:p>
        </p:txBody>
      </p:sp>
      <p:sp>
        <p:nvSpPr>
          <p:cNvPr id="3" name="Segnaposto contenuto 2">
            <a:extLst>
              <a:ext uri="{FF2B5EF4-FFF2-40B4-BE49-F238E27FC236}">
                <a16:creationId xmlns:a16="http://schemas.microsoft.com/office/drawing/2014/main" id="{96AB37DD-6A79-BEC4-2363-E7BA1ABA7C75}"/>
              </a:ext>
            </a:extLst>
          </p:cNvPr>
          <p:cNvSpPr>
            <a:spLocks noGrp="1"/>
          </p:cNvSpPr>
          <p:nvPr>
            <p:ph sz="half" idx="1"/>
          </p:nvPr>
        </p:nvSpPr>
        <p:spPr>
          <a:xfrm>
            <a:off x="824953" y="1196752"/>
            <a:ext cx="11030099" cy="4968552"/>
          </a:xfrm>
        </p:spPr>
        <p:txBody>
          <a:bodyPr>
            <a:normAutofit/>
          </a:bodyPr>
          <a:lstStyle/>
          <a:p>
            <a:pPr marL="0" indent="0">
              <a:buNone/>
            </a:pPr>
            <a:r>
              <a:rPr lang="it-IT" sz="3000" i="1" u="sng" dirty="0">
                <a:effectLst/>
                <a:latin typeface="Candara" panose="020E0502030303020204" pitchFamily="34" charset="0"/>
                <a:ea typeface="Aptos" panose="020B0004020202020204" pitchFamily="34" charset="0"/>
                <a:cs typeface="Times New Roman" panose="02020603050405020304" pitchFamily="18" charset="0"/>
              </a:rPr>
              <a:t>Nessun dislivello</a:t>
            </a:r>
            <a:r>
              <a:rPr lang="it-IT" sz="3000" i="1" dirty="0">
                <a:effectLst/>
                <a:latin typeface="Candara" panose="020E0502030303020204" pitchFamily="34" charset="0"/>
                <a:ea typeface="Aptos" panose="020B0004020202020204" pitchFamily="34" charset="0"/>
                <a:cs typeface="Times New Roman" panose="02020603050405020304" pitchFamily="18" charset="0"/>
              </a:rPr>
              <a:t>: A = 0 (stessa altitudine), (1 + 0) = 1, nessun costo aggiuntivo. </a:t>
            </a:r>
          </a:p>
          <a:p>
            <a:pPr marL="0" indent="0">
              <a:buNone/>
            </a:pPr>
            <a:endParaRPr lang="it-IT" sz="3000" i="1" u="sng" dirty="0">
              <a:latin typeface="Candara" panose="020E0502030303020204" pitchFamily="34" charset="0"/>
              <a:ea typeface="Aptos" panose="020B0004020202020204" pitchFamily="34" charset="0"/>
              <a:cs typeface="Times New Roman" panose="02020603050405020304" pitchFamily="18" charset="0"/>
            </a:endParaRPr>
          </a:p>
          <a:p>
            <a:pPr marL="0" indent="0">
              <a:buNone/>
            </a:pPr>
            <a:r>
              <a:rPr lang="it-IT" sz="3000" i="1" u="sng" dirty="0">
                <a:effectLst/>
                <a:latin typeface="Candara" panose="020E0502030303020204" pitchFamily="34" charset="0"/>
                <a:ea typeface="Aptos" panose="020B0004020202020204" pitchFamily="34" charset="0"/>
                <a:cs typeface="Times New Roman" panose="02020603050405020304" pitchFamily="18" charset="0"/>
              </a:rPr>
              <a:t>Piccolo dislivello</a:t>
            </a:r>
            <a:r>
              <a:rPr lang="it-IT" sz="3000" i="1" dirty="0">
                <a:effectLst/>
                <a:latin typeface="Candara" panose="020E0502030303020204" pitchFamily="34" charset="0"/>
                <a:ea typeface="Aptos" panose="020B0004020202020204" pitchFamily="34" charset="0"/>
                <a:cs typeface="Times New Roman" panose="02020603050405020304" pitchFamily="18" charset="0"/>
              </a:rPr>
              <a:t>: A = 0.5 (50m di differenza), (1 + 0.5) = 1.5, aumento del 50% del costo. </a:t>
            </a:r>
          </a:p>
          <a:p>
            <a:pPr marL="0" indent="0">
              <a:buNone/>
            </a:pPr>
            <a:endParaRPr lang="it-IT" sz="3000" i="1" u="sng" dirty="0">
              <a:latin typeface="Candara" panose="020E0502030303020204" pitchFamily="34" charset="0"/>
              <a:ea typeface="Aptos" panose="020B0004020202020204" pitchFamily="34" charset="0"/>
              <a:cs typeface="Times New Roman" panose="02020603050405020304" pitchFamily="18" charset="0"/>
            </a:endParaRPr>
          </a:p>
          <a:p>
            <a:pPr marL="0" indent="0">
              <a:buNone/>
            </a:pPr>
            <a:r>
              <a:rPr lang="it-IT" sz="3000" i="1" u="sng" dirty="0">
                <a:effectLst/>
                <a:latin typeface="Candara" panose="020E0502030303020204" pitchFamily="34" charset="0"/>
                <a:ea typeface="Aptos" panose="020B0004020202020204" pitchFamily="34" charset="0"/>
                <a:cs typeface="Times New Roman" panose="02020603050405020304" pitchFamily="18" charset="0"/>
              </a:rPr>
              <a:t>Grande dislivello</a:t>
            </a:r>
            <a:r>
              <a:rPr lang="it-IT" sz="3000" i="1" dirty="0">
                <a:effectLst/>
                <a:latin typeface="Candara" panose="020E0502030303020204" pitchFamily="34" charset="0"/>
                <a:ea typeface="Aptos" panose="020B0004020202020204" pitchFamily="34" charset="0"/>
                <a:cs typeface="Times New Roman" panose="02020603050405020304" pitchFamily="18" charset="0"/>
              </a:rPr>
              <a:t>: A = 4.6 (460m di differenza), (1 + 4.6) = 5.6 aumento del 460% del costo.</a:t>
            </a:r>
            <a:r>
              <a:rPr lang="it-IT" sz="3000" dirty="0">
                <a:effectLst/>
                <a:latin typeface="Candara" panose="020E0502030303020204" pitchFamily="34" charset="0"/>
                <a:ea typeface="Aptos" panose="020B0004020202020204" pitchFamily="34" charset="0"/>
                <a:cs typeface="Times New Roman" panose="02020603050405020304" pitchFamily="18" charset="0"/>
              </a:rPr>
              <a:t> </a:t>
            </a:r>
            <a:endParaRPr lang="it-IT" sz="3000" dirty="0"/>
          </a:p>
        </p:txBody>
      </p:sp>
      <p:sp>
        <p:nvSpPr>
          <p:cNvPr id="4" name="Segnaposto contenuto 3">
            <a:extLst>
              <a:ext uri="{FF2B5EF4-FFF2-40B4-BE49-F238E27FC236}">
                <a16:creationId xmlns:a16="http://schemas.microsoft.com/office/drawing/2014/main" id="{90C538D0-4B6D-9F32-FC5B-8F3ACE52155A}"/>
              </a:ext>
            </a:extLst>
          </p:cNvPr>
          <p:cNvSpPr>
            <a:spLocks noGrp="1"/>
          </p:cNvSpPr>
          <p:nvPr>
            <p:ph sz="half" idx="2"/>
          </p:nvPr>
        </p:nvSpPr>
        <p:spPr>
          <a:xfrm>
            <a:off x="812587" y="4941168"/>
            <a:ext cx="10059593" cy="1584176"/>
          </a:xfrm>
        </p:spPr>
        <p:txBody>
          <a:bodyPr>
            <a:normAutofit/>
          </a:bodyPr>
          <a:lstStyle/>
          <a:p>
            <a:pPr marL="0" indent="0">
              <a:buNone/>
            </a:pPr>
            <a:endParaRPr lang="it-IT" dirty="0"/>
          </a:p>
        </p:txBody>
      </p:sp>
    </p:spTree>
    <p:extLst>
      <p:ext uri="{BB962C8B-B14F-4D97-AF65-F5344CB8AC3E}">
        <p14:creationId xmlns:p14="http://schemas.microsoft.com/office/powerpoint/2010/main" val="250753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A9C8E1-66CA-4BC3-929C-E82C939101A9}"/>
            </a:ext>
          </a:extLst>
        </p:cNvPr>
        <p:cNvGrpSpPr/>
        <p:nvPr/>
      </p:nvGrpSpPr>
      <p:grpSpPr>
        <a:xfrm>
          <a:off x="0" y="0"/>
          <a:ext cx="0" cy="0"/>
          <a:chOff x="0" y="0"/>
          <a:chExt cx="0" cy="0"/>
        </a:xfrm>
      </p:grpSpPr>
      <p:sp>
        <p:nvSpPr>
          <p:cNvPr id="13" name="Titolo 12">
            <a:extLst>
              <a:ext uri="{FF2B5EF4-FFF2-40B4-BE49-F238E27FC236}">
                <a16:creationId xmlns:a16="http://schemas.microsoft.com/office/drawing/2014/main" id="{D7581FFE-0866-21F4-87B0-78412E2AAFCB}"/>
              </a:ext>
            </a:extLst>
          </p:cNvPr>
          <p:cNvSpPr>
            <a:spLocks noGrp="1"/>
          </p:cNvSpPr>
          <p:nvPr>
            <p:ph type="title"/>
          </p:nvPr>
        </p:nvSpPr>
        <p:spPr>
          <a:xfrm>
            <a:off x="727806" y="0"/>
            <a:ext cx="10360501" cy="812800"/>
          </a:xfrm>
        </p:spPr>
        <p:txBody>
          <a:bodyPr rtlCol="0" anchor="b">
            <a:normAutofit/>
          </a:bodyPr>
          <a:lstStyle/>
          <a:p>
            <a:pPr rtl="0"/>
            <a:r>
              <a:rPr lang="it-IT" sz="4500" dirty="0">
                <a:latin typeface="Candara" panose="020E0502030303020204" pitchFamily="34" charset="0"/>
              </a:rPr>
              <a:t>Codifica ASP: Struttura e Predicati</a:t>
            </a:r>
          </a:p>
        </p:txBody>
      </p:sp>
      <p:sp>
        <p:nvSpPr>
          <p:cNvPr id="2" name="Rectangle 1">
            <a:extLst>
              <a:ext uri="{FF2B5EF4-FFF2-40B4-BE49-F238E27FC236}">
                <a16:creationId xmlns:a16="http://schemas.microsoft.com/office/drawing/2014/main" id="{5A57C60C-2F7D-4008-25B3-8711C83565F6}"/>
              </a:ext>
            </a:extLst>
          </p:cNvPr>
          <p:cNvSpPr>
            <a:spLocks noGrp="1" noChangeArrowheads="1"/>
          </p:cNvSpPr>
          <p:nvPr>
            <p:ph sz="half" idx="1"/>
          </p:nvPr>
        </p:nvSpPr>
        <p:spPr bwMode="auto">
          <a:xfrm>
            <a:off x="765820" y="3381189"/>
            <a:ext cx="684076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sz="1800" b="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B0C5DD64-6EAF-1DF5-BDDD-7D357330AB37}"/>
              </a:ext>
            </a:extLst>
          </p:cNvPr>
          <p:cNvSpPr>
            <a:spLocks noChangeArrowheads="1"/>
          </p:cNvSpPr>
          <p:nvPr/>
        </p:nvSpPr>
        <p:spPr bwMode="auto">
          <a:xfrm>
            <a:off x="0" y="-323165"/>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sz="1800" b="0" i="0" u="none" strike="noStrike" cap="none" normalizeH="0" baseline="0" dirty="0">
              <a:ln>
                <a:noFill/>
              </a:ln>
              <a:solidFill>
                <a:schemeClr val="tx1"/>
              </a:solidFill>
              <a:effectLst/>
              <a:latin typeface="Arial" panose="020B0604020202020204" pitchFamily="34" charset="0"/>
            </a:endParaRPr>
          </a:p>
        </p:txBody>
      </p:sp>
      <p:sp>
        <p:nvSpPr>
          <p:cNvPr id="4" name="Rectangle 1">
            <a:extLst>
              <a:ext uri="{FF2B5EF4-FFF2-40B4-BE49-F238E27FC236}">
                <a16:creationId xmlns:a16="http://schemas.microsoft.com/office/drawing/2014/main" id="{90AB4E0A-508D-1E5D-FD99-B8EB8DBE2C7B}"/>
              </a:ext>
            </a:extLst>
          </p:cNvPr>
          <p:cNvSpPr>
            <a:spLocks noChangeArrowheads="1"/>
          </p:cNvSpPr>
          <p:nvPr/>
        </p:nvSpPr>
        <p:spPr bwMode="auto">
          <a:xfrm>
            <a:off x="0" y="-323165"/>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sz="1800" b="0" i="0" u="none" strike="noStrike" cap="none" normalizeH="0" baseline="0" dirty="0">
              <a:ln>
                <a:noFill/>
              </a:ln>
              <a:solidFill>
                <a:schemeClr val="tx1"/>
              </a:solidFill>
              <a:effectLst/>
              <a:latin typeface="Arial" panose="020B0604020202020204" pitchFamily="34" charset="0"/>
            </a:endParaRPr>
          </a:p>
        </p:txBody>
      </p:sp>
      <p:sp>
        <p:nvSpPr>
          <p:cNvPr id="5" name="Rectangle 1">
            <a:extLst>
              <a:ext uri="{FF2B5EF4-FFF2-40B4-BE49-F238E27FC236}">
                <a16:creationId xmlns:a16="http://schemas.microsoft.com/office/drawing/2014/main" id="{BA8C9D39-AC8D-DD83-A5D4-45E79D9AED60}"/>
              </a:ext>
            </a:extLst>
          </p:cNvPr>
          <p:cNvSpPr>
            <a:spLocks noChangeArrowheads="1"/>
          </p:cNvSpPr>
          <p:nvPr/>
        </p:nvSpPr>
        <p:spPr bwMode="auto">
          <a:xfrm>
            <a:off x="0" y="-323165"/>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sz="1800" b="0" i="0" u="none" strike="noStrike" cap="none" normalizeH="0" baseline="0" dirty="0">
              <a:ln>
                <a:noFill/>
              </a:ln>
              <a:solidFill>
                <a:schemeClr val="tx1"/>
              </a:solidFill>
              <a:effectLst/>
              <a:latin typeface="Arial" panose="020B0604020202020204" pitchFamily="34" charset="0"/>
            </a:endParaRPr>
          </a:p>
        </p:txBody>
      </p:sp>
      <p:sp>
        <p:nvSpPr>
          <p:cNvPr id="8" name="CasellaDiTesto 7">
            <a:extLst>
              <a:ext uri="{FF2B5EF4-FFF2-40B4-BE49-F238E27FC236}">
                <a16:creationId xmlns:a16="http://schemas.microsoft.com/office/drawing/2014/main" id="{3658EDC8-2D65-95FF-8D50-EC400C4B2F4B}"/>
              </a:ext>
            </a:extLst>
          </p:cNvPr>
          <p:cNvSpPr txBox="1"/>
          <p:nvPr/>
        </p:nvSpPr>
        <p:spPr>
          <a:xfrm>
            <a:off x="727806" y="845659"/>
            <a:ext cx="8390942" cy="584775"/>
          </a:xfrm>
          <a:prstGeom prst="rect">
            <a:avLst/>
          </a:prstGeom>
          <a:noFill/>
        </p:spPr>
        <p:txBody>
          <a:bodyPr wrap="square">
            <a:spAutoFit/>
          </a:bodyPr>
          <a:lstStyle/>
          <a:p>
            <a:r>
              <a:rPr lang="it-IT" sz="3200" dirty="0">
                <a:latin typeface="Candara" panose="020E0502030303020204" pitchFamily="34" charset="0"/>
              </a:rPr>
              <a:t>…ritornando alla Funzione di Costo</a:t>
            </a:r>
          </a:p>
        </p:txBody>
      </p:sp>
      <p:sp>
        <p:nvSpPr>
          <p:cNvPr id="10" name="CasellaDiTesto 9">
            <a:extLst>
              <a:ext uri="{FF2B5EF4-FFF2-40B4-BE49-F238E27FC236}">
                <a16:creationId xmlns:a16="http://schemas.microsoft.com/office/drawing/2014/main" id="{0E6E7C0D-4805-4641-99FD-9171D196F966}"/>
              </a:ext>
            </a:extLst>
          </p:cNvPr>
          <p:cNvSpPr txBox="1"/>
          <p:nvPr/>
        </p:nvSpPr>
        <p:spPr>
          <a:xfrm>
            <a:off x="736296" y="2996952"/>
            <a:ext cx="10946250" cy="3477875"/>
          </a:xfrm>
          <a:prstGeom prst="rect">
            <a:avLst/>
          </a:prstGeom>
          <a:noFill/>
        </p:spPr>
        <p:txBody>
          <a:bodyPr wrap="square">
            <a:spAutoFit/>
          </a:bodyPr>
          <a:lstStyle/>
          <a:p>
            <a:pPr marL="342900" indent="-342900">
              <a:buFont typeface="Wingdings" panose="05000000000000000000" pitchFamily="2" charset="2"/>
              <a:buChar char="q"/>
            </a:pPr>
            <a:r>
              <a:rPr lang="it-IT" sz="2500" kern="100" dirty="0">
                <a:effectLst/>
                <a:latin typeface="Candara" panose="020E0502030303020204" pitchFamily="34" charset="0"/>
                <a:ea typeface="Aptos" panose="020B0004020202020204" pitchFamily="34" charset="0"/>
                <a:cs typeface="Times New Roman" panose="02020603050405020304" pitchFamily="18" charset="0"/>
              </a:rPr>
              <a:t>Quindi, il costo finale C per l’arco “(X,Y)” è dato dal prodotto di queste due parti. La formula tiene conto sia della lunghezza dell’arco, modificata dal tipo di terreno, sia delle variazioni di altitudine che influiscono sul consumo del drone. </a:t>
            </a:r>
          </a:p>
          <a:p>
            <a:endParaRPr lang="it-IT" sz="2500" kern="100" dirty="0">
              <a:latin typeface="Candara" panose="020E0502030303020204" pitchFamily="34" charset="0"/>
              <a:ea typeface="Aptos" panose="020B0004020202020204" pitchFamily="34" charset="0"/>
              <a:cs typeface="Times New Roman" panose="02020603050405020304" pitchFamily="18" charset="0"/>
            </a:endParaRPr>
          </a:p>
          <a:p>
            <a:endParaRPr lang="it-IT" sz="2500" kern="100" dirty="0">
              <a:effectLst/>
              <a:latin typeface="Candara" panose="020E0502030303020204" pitchFamily="34" charset="0"/>
              <a:ea typeface="Aptos" panose="020B0004020202020204" pitchFamily="34" charset="0"/>
              <a:cs typeface="Times New Roman" panose="02020603050405020304" pitchFamily="18" charset="0"/>
            </a:endParaRPr>
          </a:p>
          <a:p>
            <a:pPr marL="342900" indent="-342900">
              <a:buFont typeface="Wingdings" panose="05000000000000000000" pitchFamily="2" charset="2"/>
              <a:buChar char="q"/>
            </a:pPr>
            <a:r>
              <a:rPr lang="it-IT" sz="2500" b="1" i="1" kern="100" dirty="0">
                <a:effectLst/>
                <a:latin typeface="Candara" panose="020E0502030303020204" pitchFamily="34" charset="0"/>
                <a:ea typeface="Aptos" panose="020B0004020202020204" pitchFamily="34" charset="0"/>
                <a:cs typeface="Times New Roman" panose="02020603050405020304" pitchFamily="18" charset="0"/>
              </a:rPr>
              <a:t>Esempio pratico: </a:t>
            </a:r>
            <a:r>
              <a:rPr lang="it-IT" sz="2500" i="1" kern="100" dirty="0">
                <a:effectLst/>
                <a:latin typeface="Candara" panose="020E0502030303020204" pitchFamily="34" charset="0"/>
                <a:ea typeface="Aptos" panose="020B0004020202020204" pitchFamily="34" charset="0"/>
                <a:cs typeface="Times New Roman" panose="02020603050405020304" pitchFamily="18" charset="0"/>
              </a:rPr>
              <a:t>per il tratto SGR → Vieste: D = 55 km (distanza), T = 1 (terreno terrestre), A = 4.6 (|500-40|/100). C = (55 * 1/10) * (1 + 4.6) = 5.5 * 5.6 = 30.8.</a:t>
            </a:r>
            <a:endParaRPr lang="it-IT" sz="2500" kern="100" dirty="0">
              <a:effectLst/>
              <a:latin typeface="Candara" panose="020E0502030303020204" pitchFamily="34" charset="0"/>
              <a:ea typeface="Aptos" panose="020B0004020202020204" pitchFamily="34" charset="0"/>
              <a:cs typeface="Times New Roman" panose="02020603050405020304" pitchFamily="18" charset="0"/>
            </a:endParaRPr>
          </a:p>
          <a:p>
            <a:endParaRPr lang="it-IT" sz="2000" dirty="0">
              <a:latin typeface="Candara" panose="020E0502030303020204" pitchFamily="34" charset="0"/>
            </a:endParaRPr>
          </a:p>
        </p:txBody>
      </p:sp>
      <p:pic>
        <p:nvPicPr>
          <p:cNvPr id="6" name="Immagine 5">
            <a:extLst>
              <a:ext uri="{FF2B5EF4-FFF2-40B4-BE49-F238E27FC236}">
                <a16:creationId xmlns:a16="http://schemas.microsoft.com/office/drawing/2014/main" id="{775CAD4A-EAB5-F5A0-0DB6-D4CAEEFF720F}"/>
              </a:ext>
            </a:extLst>
          </p:cNvPr>
          <p:cNvPicPr>
            <a:picLocks noChangeAspect="1"/>
          </p:cNvPicPr>
          <p:nvPr/>
        </p:nvPicPr>
        <p:blipFill>
          <a:blip r:embed="rId3"/>
          <a:stretch>
            <a:fillRect/>
          </a:stretch>
        </p:blipFill>
        <p:spPr>
          <a:xfrm>
            <a:off x="815267" y="1629128"/>
            <a:ext cx="10874626" cy="1147644"/>
          </a:xfrm>
          <a:prstGeom prst="rect">
            <a:avLst/>
          </a:prstGeom>
        </p:spPr>
      </p:pic>
    </p:spTree>
    <p:extLst>
      <p:ext uri="{BB962C8B-B14F-4D97-AF65-F5344CB8AC3E}">
        <p14:creationId xmlns:p14="http://schemas.microsoft.com/office/powerpoint/2010/main" val="1538140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20ED20-BCD3-5D0A-AF0E-5CA5EB1D1B55}"/>
            </a:ext>
          </a:extLst>
        </p:cNvPr>
        <p:cNvGrpSpPr/>
        <p:nvPr/>
      </p:nvGrpSpPr>
      <p:grpSpPr>
        <a:xfrm>
          <a:off x="0" y="0"/>
          <a:ext cx="0" cy="0"/>
          <a:chOff x="0" y="0"/>
          <a:chExt cx="0" cy="0"/>
        </a:xfrm>
      </p:grpSpPr>
      <p:sp>
        <p:nvSpPr>
          <p:cNvPr id="13" name="Titolo 12">
            <a:extLst>
              <a:ext uri="{FF2B5EF4-FFF2-40B4-BE49-F238E27FC236}">
                <a16:creationId xmlns:a16="http://schemas.microsoft.com/office/drawing/2014/main" id="{3CC781A9-ACA7-EE3B-0E22-1C081082F8EE}"/>
              </a:ext>
            </a:extLst>
          </p:cNvPr>
          <p:cNvSpPr>
            <a:spLocks noGrp="1"/>
          </p:cNvSpPr>
          <p:nvPr>
            <p:ph type="title"/>
          </p:nvPr>
        </p:nvSpPr>
        <p:spPr>
          <a:xfrm>
            <a:off x="727806" y="0"/>
            <a:ext cx="10360501" cy="812800"/>
          </a:xfrm>
        </p:spPr>
        <p:txBody>
          <a:bodyPr rtlCol="0" anchor="b">
            <a:normAutofit/>
          </a:bodyPr>
          <a:lstStyle/>
          <a:p>
            <a:pPr rtl="0"/>
            <a:r>
              <a:rPr lang="it-IT" sz="4500" dirty="0">
                <a:latin typeface="Candara" panose="020E0502030303020204" pitchFamily="34" charset="0"/>
              </a:rPr>
              <a:t>Codifica ASP: Struttura e Predicati</a:t>
            </a:r>
          </a:p>
        </p:txBody>
      </p:sp>
      <p:sp>
        <p:nvSpPr>
          <p:cNvPr id="2" name="Rectangle 1">
            <a:extLst>
              <a:ext uri="{FF2B5EF4-FFF2-40B4-BE49-F238E27FC236}">
                <a16:creationId xmlns:a16="http://schemas.microsoft.com/office/drawing/2014/main" id="{DF538BD1-D2B8-871B-18B8-BDF808416F92}"/>
              </a:ext>
            </a:extLst>
          </p:cNvPr>
          <p:cNvSpPr>
            <a:spLocks noGrp="1" noChangeArrowheads="1"/>
          </p:cNvSpPr>
          <p:nvPr>
            <p:ph sz="half" idx="1"/>
          </p:nvPr>
        </p:nvSpPr>
        <p:spPr bwMode="auto">
          <a:xfrm>
            <a:off x="765820" y="3381189"/>
            <a:ext cx="684076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sz="1800" b="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42F9D0AD-44B9-F3A7-0B5D-56D7EEA72000}"/>
              </a:ext>
            </a:extLst>
          </p:cNvPr>
          <p:cNvSpPr>
            <a:spLocks noChangeArrowheads="1"/>
          </p:cNvSpPr>
          <p:nvPr/>
        </p:nvSpPr>
        <p:spPr bwMode="auto">
          <a:xfrm>
            <a:off x="0" y="-323165"/>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sz="1800" b="0" i="0" u="none" strike="noStrike" cap="none" normalizeH="0" baseline="0" dirty="0">
              <a:ln>
                <a:noFill/>
              </a:ln>
              <a:solidFill>
                <a:schemeClr val="tx1"/>
              </a:solidFill>
              <a:effectLst/>
              <a:latin typeface="Arial" panose="020B0604020202020204" pitchFamily="34" charset="0"/>
            </a:endParaRPr>
          </a:p>
        </p:txBody>
      </p:sp>
      <p:sp>
        <p:nvSpPr>
          <p:cNvPr id="4" name="Rectangle 1">
            <a:extLst>
              <a:ext uri="{FF2B5EF4-FFF2-40B4-BE49-F238E27FC236}">
                <a16:creationId xmlns:a16="http://schemas.microsoft.com/office/drawing/2014/main" id="{7B94F596-25CD-71BC-018E-99D299FCABA0}"/>
              </a:ext>
            </a:extLst>
          </p:cNvPr>
          <p:cNvSpPr>
            <a:spLocks noChangeArrowheads="1"/>
          </p:cNvSpPr>
          <p:nvPr/>
        </p:nvSpPr>
        <p:spPr bwMode="auto">
          <a:xfrm>
            <a:off x="0" y="-323165"/>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sz="1800" b="0" i="0" u="none" strike="noStrike" cap="none" normalizeH="0" baseline="0" dirty="0">
              <a:ln>
                <a:noFill/>
              </a:ln>
              <a:solidFill>
                <a:schemeClr val="tx1"/>
              </a:solidFill>
              <a:effectLst/>
              <a:latin typeface="Arial" panose="020B0604020202020204" pitchFamily="34" charset="0"/>
            </a:endParaRPr>
          </a:p>
        </p:txBody>
      </p:sp>
      <p:sp>
        <p:nvSpPr>
          <p:cNvPr id="5" name="Rectangle 1">
            <a:extLst>
              <a:ext uri="{FF2B5EF4-FFF2-40B4-BE49-F238E27FC236}">
                <a16:creationId xmlns:a16="http://schemas.microsoft.com/office/drawing/2014/main" id="{412B96E2-5BBF-0753-EAC7-05FBE659C87B}"/>
              </a:ext>
            </a:extLst>
          </p:cNvPr>
          <p:cNvSpPr>
            <a:spLocks noChangeArrowheads="1"/>
          </p:cNvSpPr>
          <p:nvPr/>
        </p:nvSpPr>
        <p:spPr bwMode="auto">
          <a:xfrm>
            <a:off x="0" y="-323165"/>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sz="1800" b="0" i="0" u="none" strike="noStrike" cap="none" normalizeH="0" baseline="0" dirty="0">
              <a:ln>
                <a:noFill/>
              </a:ln>
              <a:solidFill>
                <a:schemeClr val="tx1"/>
              </a:solidFill>
              <a:effectLst/>
              <a:latin typeface="Arial" panose="020B0604020202020204" pitchFamily="34" charset="0"/>
            </a:endParaRPr>
          </a:p>
        </p:txBody>
      </p:sp>
      <p:sp>
        <p:nvSpPr>
          <p:cNvPr id="8" name="CasellaDiTesto 7">
            <a:extLst>
              <a:ext uri="{FF2B5EF4-FFF2-40B4-BE49-F238E27FC236}">
                <a16:creationId xmlns:a16="http://schemas.microsoft.com/office/drawing/2014/main" id="{13585322-3BCC-E284-CB3D-781A96C04391}"/>
              </a:ext>
            </a:extLst>
          </p:cNvPr>
          <p:cNvSpPr txBox="1"/>
          <p:nvPr/>
        </p:nvSpPr>
        <p:spPr>
          <a:xfrm>
            <a:off x="765820" y="789864"/>
            <a:ext cx="6110748" cy="430887"/>
          </a:xfrm>
          <a:prstGeom prst="rect">
            <a:avLst/>
          </a:prstGeom>
          <a:noFill/>
        </p:spPr>
        <p:txBody>
          <a:bodyPr wrap="square">
            <a:spAutoFit/>
          </a:bodyPr>
          <a:lstStyle/>
          <a:p>
            <a:r>
              <a:rPr lang="it-IT" sz="2200" dirty="0">
                <a:latin typeface="Candara" panose="020E0502030303020204" pitchFamily="34" charset="0"/>
              </a:rPr>
              <a:t>Calcolo Costi e Ottimizzazione</a:t>
            </a:r>
          </a:p>
        </p:txBody>
      </p:sp>
      <p:pic>
        <p:nvPicPr>
          <p:cNvPr id="11" name="Immagine 10">
            <a:extLst>
              <a:ext uri="{FF2B5EF4-FFF2-40B4-BE49-F238E27FC236}">
                <a16:creationId xmlns:a16="http://schemas.microsoft.com/office/drawing/2014/main" id="{1C3D6106-8D03-A35A-5BFB-73C044E9CC51}"/>
              </a:ext>
            </a:extLst>
          </p:cNvPr>
          <p:cNvPicPr>
            <a:picLocks noChangeAspect="1"/>
          </p:cNvPicPr>
          <p:nvPr/>
        </p:nvPicPr>
        <p:blipFill>
          <a:blip r:embed="rId3"/>
          <a:stretch>
            <a:fillRect/>
          </a:stretch>
        </p:blipFill>
        <p:spPr>
          <a:xfrm>
            <a:off x="837828" y="1392064"/>
            <a:ext cx="9693101" cy="920670"/>
          </a:xfrm>
          <a:prstGeom prst="rect">
            <a:avLst/>
          </a:prstGeom>
        </p:spPr>
      </p:pic>
      <p:sp>
        <p:nvSpPr>
          <p:cNvPr id="14" name="CasellaDiTesto 13">
            <a:extLst>
              <a:ext uri="{FF2B5EF4-FFF2-40B4-BE49-F238E27FC236}">
                <a16:creationId xmlns:a16="http://schemas.microsoft.com/office/drawing/2014/main" id="{BC180C40-1124-8ACA-F57F-430A8ADCD60B}"/>
              </a:ext>
            </a:extLst>
          </p:cNvPr>
          <p:cNvSpPr txBox="1"/>
          <p:nvPr/>
        </p:nvSpPr>
        <p:spPr>
          <a:xfrm>
            <a:off x="782816" y="2589105"/>
            <a:ext cx="10250479" cy="2384307"/>
          </a:xfrm>
          <a:prstGeom prst="rect">
            <a:avLst/>
          </a:prstGeom>
          <a:noFill/>
        </p:spPr>
        <p:txBody>
          <a:bodyPr wrap="square">
            <a:spAutoFit/>
          </a:bodyPr>
          <a:lstStyle/>
          <a:p>
            <a:pPr marL="342900" lvl="0" indent="-342900">
              <a:lnSpc>
                <a:spcPct val="115000"/>
              </a:lnSpc>
              <a:spcAft>
                <a:spcPts val="800"/>
              </a:spcAft>
              <a:buFont typeface="Wingdings" panose="05000000000000000000" pitchFamily="2" charset="2"/>
              <a:buChar char="q"/>
            </a:pPr>
            <a:r>
              <a:rPr lang="it-IT" sz="2500" kern="100" dirty="0">
                <a:effectLst/>
                <a:latin typeface="Candara" panose="020E0502030303020204" pitchFamily="34" charset="0"/>
                <a:ea typeface="Aptos" panose="020B0004020202020204" pitchFamily="34" charset="0"/>
                <a:cs typeface="Times New Roman" panose="02020603050405020304" pitchFamily="18" charset="0"/>
              </a:rPr>
              <a:t>Mentre </a:t>
            </a:r>
            <a:r>
              <a:rPr lang="it-IT" sz="2500" kern="100" dirty="0">
                <a:latin typeface="Candara" panose="020E0502030303020204" pitchFamily="34" charset="0"/>
                <a:ea typeface="Aptos" panose="020B0004020202020204" pitchFamily="34" charset="0"/>
                <a:cs typeface="Times New Roman" panose="02020603050405020304" pitchFamily="18" charset="0"/>
              </a:rPr>
              <a:t>questa</a:t>
            </a:r>
            <a:r>
              <a:rPr lang="it-IT" sz="2500" kern="100" dirty="0">
                <a:effectLst/>
                <a:latin typeface="Candara" panose="020E0502030303020204" pitchFamily="34" charset="0"/>
                <a:ea typeface="Aptos" panose="020B0004020202020204" pitchFamily="34" charset="0"/>
                <a:cs typeface="Times New Roman" panose="02020603050405020304" pitchFamily="18" charset="0"/>
              </a:rPr>
              <a:t> direttiva di minimizzazione comunica al solver ASP di minimizzare la somma dei costi C di tutti gli archi selezionati nel percorso definiti dal predicato "</a:t>
            </a:r>
            <a:r>
              <a:rPr lang="it-IT" sz="2500" kern="100" dirty="0" err="1">
                <a:effectLst/>
                <a:latin typeface="Candara" panose="020E0502030303020204" pitchFamily="34" charset="0"/>
                <a:ea typeface="Aptos" panose="020B0004020202020204" pitchFamily="34" charset="0"/>
                <a:cs typeface="Times New Roman" panose="02020603050405020304" pitchFamily="18" charset="0"/>
              </a:rPr>
              <a:t>cycle</a:t>
            </a:r>
            <a:r>
              <a:rPr lang="it-IT" sz="2500" kern="100" dirty="0">
                <a:effectLst/>
                <a:latin typeface="Candara" panose="020E0502030303020204" pitchFamily="34" charset="0"/>
                <a:ea typeface="Aptos" panose="020B0004020202020204" pitchFamily="34" charset="0"/>
                <a:cs typeface="Times New Roman" panose="02020603050405020304" pitchFamily="18" charset="0"/>
              </a:rPr>
              <a:t>/2”. </a:t>
            </a:r>
          </a:p>
          <a:p>
            <a:pPr marL="342900" lvl="0" indent="-342900">
              <a:lnSpc>
                <a:spcPct val="115000"/>
              </a:lnSpc>
              <a:spcAft>
                <a:spcPts val="800"/>
              </a:spcAft>
              <a:buFont typeface="Wingdings" panose="05000000000000000000" pitchFamily="2" charset="2"/>
              <a:buChar char="q"/>
            </a:pPr>
            <a:r>
              <a:rPr lang="it-IT" sz="2500" kern="100" dirty="0">
                <a:effectLst/>
                <a:latin typeface="Candara" panose="020E0502030303020204" pitchFamily="34" charset="0"/>
                <a:ea typeface="Aptos" panose="020B0004020202020204" pitchFamily="34" charset="0"/>
                <a:cs typeface="Times New Roman" panose="02020603050405020304" pitchFamily="18" charset="0"/>
              </a:rPr>
              <a:t>Il solver cercherà il ciclo Hamiltoniano che minimizza il costo totale calcolato con la funzione di costo.</a:t>
            </a:r>
            <a:endParaRPr lang="it-IT" sz="2500" kern="100" dirty="0">
              <a:effectLst/>
              <a:latin typeface="Aptos" panose="020B0004020202020204" pitchFamily="34" charset="0"/>
              <a:ea typeface="Aptos" panose="020B0004020202020204" pitchFamily="34" charset="0"/>
              <a:cs typeface="Times New Roman" panose="02020603050405020304" pitchFamily="18" charset="0"/>
            </a:endParaRPr>
          </a:p>
        </p:txBody>
      </p:sp>
      <p:pic>
        <p:nvPicPr>
          <p:cNvPr id="16" name="Immagine 15">
            <a:extLst>
              <a:ext uri="{FF2B5EF4-FFF2-40B4-BE49-F238E27FC236}">
                <a16:creationId xmlns:a16="http://schemas.microsoft.com/office/drawing/2014/main" id="{8A3C8B82-6240-286C-7FD3-C838224DD2DB}"/>
              </a:ext>
            </a:extLst>
          </p:cNvPr>
          <p:cNvPicPr>
            <a:picLocks noChangeAspect="1"/>
          </p:cNvPicPr>
          <p:nvPr/>
        </p:nvPicPr>
        <p:blipFill>
          <a:blip r:embed="rId4"/>
          <a:stretch>
            <a:fillRect/>
          </a:stretch>
        </p:blipFill>
        <p:spPr>
          <a:xfrm>
            <a:off x="752384" y="5465935"/>
            <a:ext cx="4054256" cy="1059404"/>
          </a:xfrm>
          <a:prstGeom prst="rect">
            <a:avLst/>
          </a:prstGeom>
        </p:spPr>
      </p:pic>
      <p:cxnSp>
        <p:nvCxnSpPr>
          <p:cNvPr id="18" name="Connettore diritto 17">
            <a:extLst>
              <a:ext uri="{FF2B5EF4-FFF2-40B4-BE49-F238E27FC236}">
                <a16:creationId xmlns:a16="http://schemas.microsoft.com/office/drawing/2014/main" id="{846F2BE6-5C36-1AC9-17FA-6F02105D4BDF}"/>
              </a:ext>
            </a:extLst>
          </p:cNvPr>
          <p:cNvCxnSpPr>
            <a:cxnSpLocks/>
          </p:cNvCxnSpPr>
          <p:nvPr/>
        </p:nvCxnSpPr>
        <p:spPr>
          <a:xfrm>
            <a:off x="0" y="5219673"/>
            <a:ext cx="12188825"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22" name="CasellaDiTesto 21">
            <a:extLst>
              <a:ext uri="{FF2B5EF4-FFF2-40B4-BE49-F238E27FC236}">
                <a16:creationId xmlns:a16="http://schemas.microsoft.com/office/drawing/2014/main" id="{CEF435B5-6B77-2CE6-EDFD-8522D6897188}"/>
              </a:ext>
            </a:extLst>
          </p:cNvPr>
          <p:cNvSpPr txBox="1"/>
          <p:nvPr/>
        </p:nvSpPr>
        <p:spPr>
          <a:xfrm>
            <a:off x="4780643" y="5320580"/>
            <a:ext cx="7408181" cy="1350113"/>
          </a:xfrm>
          <a:prstGeom prst="rect">
            <a:avLst/>
          </a:prstGeom>
          <a:noFill/>
        </p:spPr>
        <p:txBody>
          <a:bodyPr wrap="square">
            <a:spAutoFit/>
          </a:bodyPr>
          <a:lstStyle/>
          <a:p>
            <a:pPr marL="342900" lvl="0" indent="-342900">
              <a:lnSpc>
                <a:spcPct val="115000"/>
              </a:lnSpc>
              <a:spcAft>
                <a:spcPts val="800"/>
              </a:spcAft>
              <a:buFont typeface="Wingdings" panose="05000000000000000000" pitchFamily="2" charset="2"/>
              <a:buChar char="q"/>
            </a:pPr>
            <a:r>
              <a:rPr lang="it-IT" sz="1800" kern="100" dirty="0">
                <a:effectLst/>
                <a:latin typeface="Candara" panose="020E0502030303020204" pitchFamily="34" charset="0"/>
                <a:ea typeface="Aptos" panose="020B0004020202020204" pitchFamily="34" charset="0"/>
                <a:cs typeface="Times New Roman" panose="02020603050405020304" pitchFamily="18" charset="0"/>
              </a:rPr>
              <a:t>Questa direttiva indica al solver di mostrare gli atomi relativi al predicato “</a:t>
            </a:r>
            <a:r>
              <a:rPr lang="it-IT" sz="1800" kern="100" dirty="0" err="1">
                <a:effectLst/>
                <a:latin typeface="Candara" panose="020E0502030303020204" pitchFamily="34" charset="0"/>
                <a:ea typeface="Aptos" panose="020B0004020202020204" pitchFamily="34" charset="0"/>
                <a:cs typeface="Times New Roman" panose="02020603050405020304" pitchFamily="18" charset="0"/>
              </a:rPr>
              <a:t>cycle</a:t>
            </a:r>
            <a:r>
              <a:rPr lang="it-IT" sz="1800" kern="100" dirty="0">
                <a:effectLst/>
                <a:latin typeface="Candara" panose="020E0502030303020204" pitchFamily="34" charset="0"/>
                <a:ea typeface="Aptos" panose="020B0004020202020204" pitchFamily="34" charset="0"/>
                <a:cs typeface="Times New Roman" panose="02020603050405020304" pitchFamily="18" charset="0"/>
              </a:rPr>
              <a:t>/2” nell’output finale. In questo modo, l’output si focalizzerà sul percorso cioè, sugli archi selezionati che fanno parte del ciclo.</a:t>
            </a:r>
            <a:endParaRPr lang="it-IT" sz="1800" kern="100" dirty="0">
              <a:effectLst/>
              <a:latin typeface="Aptos" panose="020B0004020202020204" pitchFamily="34" charset="0"/>
              <a:ea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19205824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361271-4487-3514-2166-5FE822DEB469}"/>
            </a:ext>
          </a:extLst>
        </p:cNvPr>
        <p:cNvGrpSpPr/>
        <p:nvPr/>
      </p:nvGrpSpPr>
      <p:grpSpPr>
        <a:xfrm>
          <a:off x="0" y="0"/>
          <a:ext cx="0" cy="0"/>
          <a:chOff x="0" y="0"/>
          <a:chExt cx="0" cy="0"/>
        </a:xfrm>
      </p:grpSpPr>
      <p:sp>
        <p:nvSpPr>
          <p:cNvPr id="13" name="Titolo 12">
            <a:extLst>
              <a:ext uri="{FF2B5EF4-FFF2-40B4-BE49-F238E27FC236}">
                <a16:creationId xmlns:a16="http://schemas.microsoft.com/office/drawing/2014/main" id="{6E056E08-ABC7-2A7B-4057-07602B94EC42}"/>
              </a:ext>
            </a:extLst>
          </p:cNvPr>
          <p:cNvSpPr>
            <a:spLocks noGrp="1"/>
          </p:cNvSpPr>
          <p:nvPr>
            <p:ph type="title"/>
          </p:nvPr>
        </p:nvSpPr>
        <p:spPr>
          <a:xfrm>
            <a:off x="727806" y="0"/>
            <a:ext cx="10360501" cy="812800"/>
          </a:xfrm>
        </p:spPr>
        <p:txBody>
          <a:bodyPr rtlCol="0" anchor="b">
            <a:normAutofit/>
          </a:bodyPr>
          <a:lstStyle/>
          <a:p>
            <a:pPr rtl="0"/>
            <a:r>
              <a:rPr lang="it-IT" sz="4500" dirty="0">
                <a:latin typeface="Candara" panose="020E0502030303020204" pitchFamily="34" charset="0"/>
              </a:rPr>
              <a:t>Risultati</a:t>
            </a:r>
          </a:p>
        </p:txBody>
      </p:sp>
      <p:sp>
        <p:nvSpPr>
          <p:cNvPr id="2" name="Rectangle 1">
            <a:extLst>
              <a:ext uri="{FF2B5EF4-FFF2-40B4-BE49-F238E27FC236}">
                <a16:creationId xmlns:a16="http://schemas.microsoft.com/office/drawing/2014/main" id="{5D2B1B9E-8690-F5FB-4F8E-75CB82C75F5B}"/>
              </a:ext>
            </a:extLst>
          </p:cNvPr>
          <p:cNvSpPr>
            <a:spLocks noGrp="1" noChangeArrowheads="1"/>
          </p:cNvSpPr>
          <p:nvPr>
            <p:ph sz="half" idx="1"/>
          </p:nvPr>
        </p:nvSpPr>
        <p:spPr bwMode="auto">
          <a:xfrm>
            <a:off x="765820" y="3381189"/>
            <a:ext cx="684076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sz="1800" b="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58AC96CC-A4A5-0BD7-012A-FBB9B47085F2}"/>
              </a:ext>
            </a:extLst>
          </p:cNvPr>
          <p:cNvSpPr>
            <a:spLocks noChangeArrowheads="1"/>
          </p:cNvSpPr>
          <p:nvPr/>
        </p:nvSpPr>
        <p:spPr bwMode="auto">
          <a:xfrm>
            <a:off x="0" y="-323165"/>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sz="1800" b="0" i="0" u="none" strike="noStrike" cap="none" normalizeH="0" baseline="0" dirty="0">
              <a:ln>
                <a:noFill/>
              </a:ln>
              <a:solidFill>
                <a:schemeClr val="tx1"/>
              </a:solidFill>
              <a:effectLst/>
              <a:latin typeface="Arial" panose="020B0604020202020204" pitchFamily="34" charset="0"/>
            </a:endParaRPr>
          </a:p>
        </p:txBody>
      </p:sp>
      <p:sp>
        <p:nvSpPr>
          <p:cNvPr id="4" name="Rectangle 1">
            <a:extLst>
              <a:ext uri="{FF2B5EF4-FFF2-40B4-BE49-F238E27FC236}">
                <a16:creationId xmlns:a16="http://schemas.microsoft.com/office/drawing/2014/main" id="{AB4C3A03-79B3-2968-9D57-0056C0EF6938}"/>
              </a:ext>
            </a:extLst>
          </p:cNvPr>
          <p:cNvSpPr>
            <a:spLocks noChangeArrowheads="1"/>
          </p:cNvSpPr>
          <p:nvPr/>
        </p:nvSpPr>
        <p:spPr bwMode="auto">
          <a:xfrm>
            <a:off x="0" y="-323165"/>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sz="1800" b="0" i="0" u="none" strike="noStrike" cap="none" normalizeH="0" baseline="0" dirty="0">
              <a:ln>
                <a:noFill/>
              </a:ln>
              <a:solidFill>
                <a:schemeClr val="tx1"/>
              </a:solidFill>
              <a:effectLst/>
              <a:latin typeface="Arial" panose="020B0604020202020204" pitchFamily="34" charset="0"/>
            </a:endParaRPr>
          </a:p>
        </p:txBody>
      </p:sp>
      <p:sp>
        <p:nvSpPr>
          <p:cNvPr id="5" name="Rectangle 1">
            <a:extLst>
              <a:ext uri="{FF2B5EF4-FFF2-40B4-BE49-F238E27FC236}">
                <a16:creationId xmlns:a16="http://schemas.microsoft.com/office/drawing/2014/main" id="{759D1CA3-B71E-6575-C3C7-3B594AEC77F6}"/>
              </a:ext>
            </a:extLst>
          </p:cNvPr>
          <p:cNvSpPr>
            <a:spLocks noChangeArrowheads="1"/>
          </p:cNvSpPr>
          <p:nvPr/>
        </p:nvSpPr>
        <p:spPr bwMode="auto">
          <a:xfrm>
            <a:off x="0" y="-323165"/>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sz="1800" b="0" i="0" u="none" strike="noStrike" cap="none" normalizeH="0" baseline="0" dirty="0">
              <a:ln>
                <a:noFill/>
              </a:ln>
              <a:solidFill>
                <a:schemeClr val="tx1"/>
              </a:solidFill>
              <a:effectLst/>
              <a:latin typeface="Arial" panose="020B0604020202020204" pitchFamily="34" charset="0"/>
            </a:endParaRPr>
          </a:p>
        </p:txBody>
      </p:sp>
      <p:cxnSp>
        <p:nvCxnSpPr>
          <p:cNvPr id="18" name="Connettore diritto 17">
            <a:extLst>
              <a:ext uri="{FF2B5EF4-FFF2-40B4-BE49-F238E27FC236}">
                <a16:creationId xmlns:a16="http://schemas.microsoft.com/office/drawing/2014/main" id="{DD9D7498-0ADD-2D45-8B9A-D9F88E48B7A9}"/>
              </a:ext>
            </a:extLst>
          </p:cNvPr>
          <p:cNvCxnSpPr>
            <a:cxnSpLocks/>
          </p:cNvCxnSpPr>
          <p:nvPr/>
        </p:nvCxnSpPr>
        <p:spPr>
          <a:xfrm>
            <a:off x="0" y="5219673"/>
            <a:ext cx="12188825" cy="0"/>
          </a:xfrm>
          <a:prstGeom prst="line">
            <a:avLst/>
          </a:prstGeom>
          <a:ln w="25400"/>
        </p:spPr>
        <p:style>
          <a:lnRef idx="1">
            <a:schemeClr val="accent1"/>
          </a:lnRef>
          <a:fillRef idx="0">
            <a:schemeClr val="accent1"/>
          </a:fillRef>
          <a:effectRef idx="0">
            <a:schemeClr val="accent1"/>
          </a:effectRef>
          <a:fontRef idx="minor">
            <a:schemeClr val="tx1"/>
          </a:fontRef>
        </p:style>
      </p:cxnSp>
      <p:pic>
        <p:nvPicPr>
          <p:cNvPr id="6" name="Immagine 5" descr="Immagine che contiene testo, schermata, Carattere, numero&#10;&#10;Il contenuto generato dall'IA potrebbe non essere corretto.">
            <a:extLst>
              <a:ext uri="{FF2B5EF4-FFF2-40B4-BE49-F238E27FC236}">
                <a16:creationId xmlns:a16="http://schemas.microsoft.com/office/drawing/2014/main" id="{22D7C209-7ABE-1E95-DB4D-7ACD59F9BAC3}"/>
              </a:ext>
            </a:extLst>
          </p:cNvPr>
          <p:cNvPicPr>
            <a:picLocks noChangeAspect="1"/>
          </p:cNvPicPr>
          <p:nvPr/>
        </p:nvPicPr>
        <p:blipFill>
          <a:blip r:embed="rId3"/>
          <a:stretch>
            <a:fillRect/>
          </a:stretch>
        </p:blipFill>
        <p:spPr>
          <a:xfrm>
            <a:off x="1674921" y="791029"/>
            <a:ext cx="8838982" cy="4314025"/>
          </a:xfrm>
          <a:prstGeom prst="rect">
            <a:avLst/>
          </a:prstGeom>
        </p:spPr>
      </p:pic>
      <p:sp>
        <p:nvSpPr>
          <p:cNvPr id="9" name="CasellaDiTesto 8">
            <a:extLst>
              <a:ext uri="{FF2B5EF4-FFF2-40B4-BE49-F238E27FC236}">
                <a16:creationId xmlns:a16="http://schemas.microsoft.com/office/drawing/2014/main" id="{6B0A37DF-DF2C-2050-9928-40F59B221EF2}"/>
              </a:ext>
            </a:extLst>
          </p:cNvPr>
          <p:cNvSpPr txBox="1"/>
          <p:nvPr/>
        </p:nvSpPr>
        <p:spPr>
          <a:xfrm>
            <a:off x="92365" y="5219673"/>
            <a:ext cx="12004094" cy="1396857"/>
          </a:xfrm>
          <a:prstGeom prst="rect">
            <a:avLst/>
          </a:prstGeom>
          <a:noFill/>
        </p:spPr>
        <p:txBody>
          <a:bodyPr wrap="square">
            <a:spAutoFit/>
          </a:bodyPr>
          <a:lstStyle/>
          <a:p>
            <a:pPr algn="ctr">
              <a:lnSpc>
                <a:spcPct val="115000"/>
              </a:lnSpc>
              <a:spcAft>
                <a:spcPts val="800"/>
              </a:spcAft>
            </a:pPr>
            <a:r>
              <a:rPr lang="it-IT" sz="2500" kern="100" dirty="0">
                <a:effectLst/>
                <a:latin typeface="Candara" panose="020E0502030303020204" pitchFamily="34" charset="0"/>
                <a:ea typeface="Aptos" panose="020B0004020202020204" pitchFamily="34" charset="0"/>
                <a:cs typeface="Times New Roman" panose="02020603050405020304" pitchFamily="18" charset="0"/>
              </a:rPr>
              <a:t>Analizzando i risultati ottenuti il percorso hamiltoniano ottimizzato è il seguente</a:t>
            </a:r>
            <a:r>
              <a:rPr lang="it-IT" sz="2500" b="1" kern="100" dirty="0">
                <a:effectLst/>
                <a:latin typeface="Candara" panose="020E0502030303020204" pitchFamily="34" charset="0"/>
                <a:ea typeface="Aptos" panose="020B0004020202020204" pitchFamily="34" charset="0"/>
                <a:cs typeface="Times New Roman" panose="02020603050405020304" pitchFamily="18" charset="0"/>
              </a:rPr>
              <a:t>:                      San Giovanni Rotondo(start) – Rodi Garganico(3) – San Nicola(5) – San Domino(4)  – Peschici(2) – Vieste(1) – Monte Sant’Angelo(6) – start.</a:t>
            </a:r>
            <a:endParaRPr lang="it-IT" sz="2500" kern="100" dirty="0">
              <a:effectLst/>
              <a:latin typeface="Aptos" panose="020B0004020202020204" pitchFamily="34" charset="0"/>
              <a:ea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12353036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olo 12"/>
          <p:cNvSpPr>
            <a:spLocks noGrp="1"/>
          </p:cNvSpPr>
          <p:nvPr>
            <p:ph type="title"/>
          </p:nvPr>
        </p:nvSpPr>
        <p:spPr>
          <a:xfrm>
            <a:off x="1218883" y="274637"/>
            <a:ext cx="10360501" cy="1223963"/>
          </a:xfrm>
        </p:spPr>
        <p:txBody>
          <a:bodyPr rtlCol="0" anchor="b">
            <a:noAutofit/>
          </a:bodyPr>
          <a:lstStyle/>
          <a:p>
            <a:pPr rtl="0"/>
            <a:r>
              <a:rPr lang="it-IT" sz="4500" dirty="0">
                <a:effectLst/>
              </a:rPr>
              <a:t>Introduzione al problema del commesso viaggiatore TSP</a:t>
            </a:r>
            <a:endParaRPr lang="it-IT" sz="4500" dirty="0"/>
          </a:p>
        </p:txBody>
      </p:sp>
      <p:sp>
        <p:nvSpPr>
          <p:cNvPr id="14" name="Segnaposto contenuto 13"/>
          <p:cNvSpPr>
            <a:spLocks noGrp="1"/>
          </p:cNvSpPr>
          <p:nvPr>
            <p:ph sz="half" idx="1"/>
          </p:nvPr>
        </p:nvSpPr>
        <p:spPr>
          <a:xfrm>
            <a:off x="1218883" y="1706879"/>
            <a:ext cx="6387697" cy="4876483"/>
          </a:xfrm>
        </p:spPr>
        <p:txBody>
          <a:bodyPr rtlCol="0">
            <a:normAutofit/>
          </a:bodyPr>
          <a:lstStyle/>
          <a:p>
            <a:pPr>
              <a:buFont typeface="Wingdings" panose="05000000000000000000" pitchFamily="2" charset="2"/>
              <a:buChar char="q"/>
            </a:pPr>
            <a:r>
              <a:rPr lang="it-IT" sz="2500" dirty="0">
                <a:latin typeface="Candara" panose="020E0502030303020204" pitchFamily="34" charset="0"/>
              </a:rPr>
              <a:t>Il </a:t>
            </a:r>
            <a:r>
              <a:rPr lang="it-IT" sz="2500" b="1" dirty="0">
                <a:latin typeface="Candara" panose="020E0502030303020204" pitchFamily="34" charset="0"/>
              </a:rPr>
              <a:t>TSP (</a:t>
            </a:r>
            <a:r>
              <a:rPr lang="it-IT" sz="2500" b="1" dirty="0" err="1">
                <a:latin typeface="Candara" panose="020E0502030303020204" pitchFamily="34" charset="0"/>
              </a:rPr>
              <a:t>Travelling</a:t>
            </a:r>
            <a:r>
              <a:rPr lang="it-IT" sz="2500" b="1" dirty="0">
                <a:latin typeface="Candara" panose="020E0502030303020204" pitchFamily="34" charset="0"/>
              </a:rPr>
              <a:t> Salesman </a:t>
            </a:r>
            <a:r>
              <a:rPr lang="it-IT" sz="2500" b="1" dirty="0" err="1">
                <a:latin typeface="Candara" panose="020E0502030303020204" pitchFamily="34" charset="0"/>
              </a:rPr>
              <a:t>Problem</a:t>
            </a:r>
            <a:r>
              <a:rPr lang="it-IT" sz="2500" b="1" dirty="0">
                <a:latin typeface="Candara" panose="020E0502030303020204" pitchFamily="34" charset="0"/>
              </a:rPr>
              <a:t>)</a:t>
            </a:r>
            <a:r>
              <a:rPr lang="it-IT" sz="2500" dirty="0">
                <a:latin typeface="Candara" panose="020E0502030303020204" pitchFamily="34" charset="0"/>
              </a:rPr>
              <a:t> è un problema di ottimizzazione in cui un viaggiatore deve visitare un insieme di città </a:t>
            </a:r>
            <a:r>
              <a:rPr lang="it-IT" sz="2500" b="1" dirty="0">
                <a:latin typeface="Candara" panose="020E0502030303020204" pitchFamily="34" charset="0"/>
              </a:rPr>
              <a:t>esattamente una volta</a:t>
            </a:r>
            <a:r>
              <a:rPr lang="it-IT" sz="2500" dirty="0">
                <a:latin typeface="Candara" panose="020E0502030303020204" pitchFamily="34" charset="0"/>
              </a:rPr>
              <a:t> e tornare al punto di partenza, minimizzando la distanza percorsa.</a:t>
            </a:r>
          </a:p>
          <a:p>
            <a:pPr>
              <a:buFont typeface="Wingdings" panose="05000000000000000000" pitchFamily="2" charset="2"/>
              <a:buChar char="q"/>
            </a:pPr>
            <a:endParaRPr lang="it-IT" sz="2500" dirty="0">
              <a:latin typeface="Candara" panose="020E0502030303020204" pitchFamily="34" charset="0"/>
            </a:endParaRPr>
          </a:p>
          <a:p>
            <a:pPr>
              <a:buFont typeface="Wingdings" panose="05000000000000000000" pitchFamily="2" charset="2"/>
              <a:buChar char="q"/>
            </a:pPr>
            <a:r>
              <a:rPr lang="it-IT" sz="2500" b="1" dirty="0">
                <a:latin typeface="Candara" panose="020E0502030303020204" pitchFamily="34" charset="0"/>
              </a:rPr>
              <a:t>Origine storica: </a:t>
            </a:r>
            <a:r>
              <a:rPr lang="it-IT" sz="2500" dirty="0">
                <a:latin typeface="Candara" panose="020E0502030303020204" pitchFamily="34" charset="0"/>
              </a:rPr>
              <a:t>Primo riferimento nel </a:t>
            </a:r>
            <a:r>
              <a:rPr lang="it-IT" sz="2500" b="1" dirty="0">
                <a:latin typeface="Candara" panose="020E0502030303020204" pitchFamily="34" charset="0"/>
              </a:rPr>
              <a:t>1832</a:t>
            </a:r>
            <a:r>
              <a:rPr lang="it-IT" sz="2500" dirty="0">
                <a:latin typeface="Candara" panose="020E0502030303020204" pitchFamily="34" charset="0"/>
              </a:rPr>
              <a:t> in un manuale tedesco. Studio formale con il </a:t>
            </a:r>
            <a:r>
              <a:rPr lang="it-IT" sz="2500" b="1" dirty="0">
                <a:latin typeface="Candara" panose="020E0502030303020204" pitchFamily="34" charset="0"/>
              </a:rPr>
              <a:t>"</a:t>
            </a:r>
            <a:r>
              <a:rPr lang="it-IT" sz="2500" b="1" dirty="0" err="1">
                <a:latin typeface="Candara" panose="020E0502030303020204" pitchFamily="34" charset="0"/>
              </a:rPr>
              <a:t>Icosian</a:t>
            </a:r>
            <a:r>
              <a:rPr lang="it-IT" sz="2500" b="1" dirty="0">
                <a:latin typeface="Candara" panose="020E0502030303020204" pitchFamily="34" charset="0"/>
              </a:rPr>
              <a:t> Game"</a:t>
            </a:r>
            <a:r>
              <a:rPr lang="it-IT" sz="2500" dirty="0">
                <a:latin typeface="Candara" panose="020E0502030303020204" pitchFamily="34" charset="0"/>
              </a:rPr>
              <a:t> di Hamilton (introduzione dei cicli hamiltoniani).</a:t>
            </a:r>
          </a:p>
          <a:p>
            <a:pPr marL="0" indent="0" rtl="0">
              <a:buNone/>
            </a:pPr>
            <a:endParaRPr lang="it-IT" sz="2000" dirty="0"/>
          </a:p>
        </p:txBody>
      </p:sp>
      <p:pic>
        <p:nvPicPr>
          <p:cNvPr id="2" name="Immagine 1" descr="Icosian Game – GeoGebra">
            <a:extLst>
              <a:ext uri="{FF2B5EF4-FFF2-40B4-BE49-F238E27FC236}">
                <a16:creationId xmlns:a16="http://schemas.microsoft.com/office/drawing/2014/main" id="{53BD965C-6EF2-31F8-1237-9C6B24FB41E7}"/>
              </a:ext>
            </a:extLst>
          </p:cNvPr>
          <p:cNvPicPr>
            <a:picLocks noChangeAspect="1"/>
          </p:cNvPicPr>
          <p:nvPr/>
        </p:nvPicPr>
        <p:blipFill>
          <a:blip r:embed="rId3" cstate="print">
            <a:extLst>
              <a:ext uri="{28A0092B-C50C-407E-A947-70E740481C1C}">
                <a14:useLocalDpi xmlns:a14="http://schemas.microsoft.com/office/drawing/2010/main" val="0"/>
              </a:ext>
            </a:extLst>
          </a:blip>
          <a:srcRect l="20437" r="11890" b="1"/>
          <a:stretch/>
        </p:blipFill>
        <p:spPr bwMode="auto">
          <a:xfrm>
            <a:off x="8038628" y="1739923"/>
            <a:ext cx="3842177" cy="3378153"/>
          </a:xfrm>
          <a:prstGeom prst="rect">
            <a:avLst/>
          </a:prstGeom>
          <a:noFill/>
          <a:ln>
            <a:noFill/>
          </a:ln>
        </p:spPr>
      </p:pic>
    </p:spTree>
    <p:extLst>
      <p:ext uri="{BB962C8B-B14F-4D97-AF65-F5344CB8AC3E}">
        <p14:creationId xmlns:p14="http://schemas.microsoft.com/office/powerpoint/2010/main" val="3529114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B1F22E9-C31C-541F-02C1-D595A2CD75F4}"/>
              </a:ext>
            </a:extLst>
          </p:cNvPr>
          <p:cNvSpPr>
            <a:spLocks noGrp="1"/>
          </p:cNvSpPr>
          <p:nvPr>
            <p:ph type="title"/>
          </p:nvPr>
        </p:nvSpPr>
        <p:spPr/>
        <p:txBody>
          <a:bodyPr/>
          <a:lstStyle/>
          <a:p>
            <a:endParaRPr lang="it-IT"/>
          </a:p>
        </p:txBody>
      </p:sp>
      <p:sp>
        <p:nvSpPr>
          <p:cNvPr id="3" name="Segnaposto contenuto 2">
            <a:extLst>
              <a:ext uri="{FF2B5EF4-FFF2-40B4-BE49-F238E27FC236}">
                <a16:creationId xmlns:a16="http://schemas.microsoft.com/office/drawing/2014/main" id="{9D57985A-9405-3BA4-DA2E-F0E34CC31E40}"/>
              </a:ext>
            </a:extLst>
          </p:cNvPr>
          <p:cNvSpPr>
            <a:spLocks noGrp="1"/>
          </p:cNvSpPr>
          <p:nvPr>
            <p:ph sz="half" idx="1"/>
          </p:nvPr>
        </p:nvSpPr>
        <p:spPr/>
        <p:txBody>
          <a:bodyPr/>
          <a:lstStyle/>
          <a:p>
            <a:endParaRPr lang="it-IT" dirty="0"/>
          </a:p>
        </p:txBody>
      </p:sp>
      <p:sp>
        <p:nvSpPr>
          <p:cNvPr id="4" name="Segnaposto contenuto 3">
            <a:extLst>
              <a:ext uri="{FF2B5EF4-FFF2-40B4-BE49-F238E27FC236}">
                <a16:creationId xmlns:a16="http://schemas.microsoft.com/office/drawing/2014/main" id="{3F396977-E4B3-2009-3E69-7AE463DADF15}"/>
              </a:ext>
            </a:extLst>
          </p:cNvPr>
          <p:cNvSpPr>
            <a:spLocks noGrp="1"/>
          </p:cNvSpPr>
          <p:nvPr>
            <p:ph sz="half" idx="2"/>
          </p:nvPr>
        </p:nvSpPr>
        <p:spPr/>
        <p:txBody>
          <a:bodyPr/>
          <a:lstStyle/>
          <a:p>
            <a:endParaRPr lang="it-IT"/>
          </a:p>
        </p:txBody>
      </p:sp>
      <p:pic>
        <p:nvPicPr>
          <p:cNvPr id="6" name="Immagine 5">
            <a:extLst>
              <a:ext uri="{FF2B5EF4-FFF2-40B4-BE49-F238E27FC236}">
                <a16:creationId xmlns:a16="http://schemas.microsoft.com/office/drawing/2014/main" id="{CA969F46-EBA6-2FEC-F14A-BB09AFE1A20A}"/>
              </a:ext>
            </a:extLst>
          </p:cNvPr>
          <p:cNvPicPr>
            <a:picLocks noChangeAspect="1"/>
          </p:cNvPicPr>
          <p:nvPr/>
        </p:nvPicPr>
        <p:blipFill>
          <a:blip r:embed="rId2"/>
          <a:stretch>
            <a:fillRect/>
          </a:stretch>
        </p:blipFill>
        <p:spPr>
          <a:xfrm>
            <a:off x="1885583" y="567087"/>
            <a:ext cx="8417658" cy="6016276"/>
          </a:xfrm>
          <a:prstGeom prst="rect">
            <a:avLst/>
          </a:prstGeom>
        </p:spPr>
      </p:pic>
      <p:cxnSp>
        <p:nvCxnSpPr>
          <p:cNvPr id="8" name="Connettore 2 7">
            <a:extLst>
              <a:ext uri="{FF2B5EF4-FFF2-40B4-BE49-F238E27FC236}">
                <a16:creationId xmlns:a16="http://schemas.microsoft.com/office/drawing/2014/main" id="{746DBEC2-97E7-5975-4F9E-FC54C6E8AB74}"/>
              </a:ext>
            </a:extLst>
          </p:cNvPr>
          <p:cNvCxnSpPr>
            <a:cxnSpLocks/>
          </p:cNvCxnSpPr>
          <p:nvPr/>
        </p:nvCxnSpPr>
        <p:spPr>
          <a:xfrm flipV="1">
            <a:off x="4871213" y="3645024"/>
            <a:ext cx="1367215" cy="2630676"/>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pic>
        <p:nvPicPr>
          <p:cNvPr id="10" name="Immagine 9">
            <a:extLst>
              <a:ext uri="{FF2B5EF4-FFF2-40B4-BE49-F238E27FC236}">
                <a16:creationId xmlns:a16="http://schemas.microsoft.com/office/drawing/2014/main" id="{2B95F49C-2AD7-A42E-74B1-FBFD1B66997F}"/>
              </a:ext>
            </a:extLst>
          </p:cNvPr>
          <p:cNvPicPr>
            <a:picLocks noChangeAspect="1"/>
          </p:cNvPicPr>
          <p:nvPr/>
        </p:nvPicPr>
        <p:blipFill>
          <a:blip r:embed="rId3"/>
          <a:stretch>
            <a:fillRect/>
          </a:stretch>
        </p:blipFill>
        <p:spPr>
          <a:xfrm rot="20203919" flipH="1">
            <a:off x="3410996" y="284175"/>
            <a:ext cx="2086111" cy="3759851"/>
          </a:xfrm>
          <a:prstGeom prst="rect">
            <a:avLst/>
          </a:prstGeom>
        </p:spPr>
      </p:pic>
      <p:cxnSp>
        <p:nvCxnSpPr>
          <p:cNvPr id="12" name="Connettore 2 11">
            <a:extLst>
              <a:ext uri="{FF2B5EF4-FFF2-40B4-BE49-F238E27FC236}">
                <a16:creationId xmlns:a16="http://schemas.microsoft.com/office/drawing/2014/main" id="{9E1264DE-18F8-5E88-06D7-7AC19A0FC3F0}"/>
              </a:ext>
            </a:extLst>
          </p:cNvPr>
          <p:cNvCxnSpPr/>
          <p:nvPr/>
        </p:nvCxnSpPr>
        <p:spPr>
          <a:xfrm flipH="1">
            <a:off x="2061964" y="582300"/>
            <a:ext cx="216024" cy="614452"/>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14" name="Connettore 2 13">
            <a:extLst>
              <a:ext uri="{FF2B5EF4-FFF2-40B4-BE49-F238E27FC236}">
                <a16:creationId xmlns:a16="http://schemas.microsoft.com/office/drawing/2014/main" id="{B750C98A-1FC3-BEFE-0429-19796ADC5E4F}"/>
              </a:ext>
            </a:extLst>
          </p:cNvPr>
          <p:cNvCxnSpPr/>
          <p:nvPr/>
        </p:nvCxnSpPr>
        <p:spPr>
          <a:xfrm>
            <a:off x="2277988" y="1196752"/>
            <a:ext cx="5256584" cy="1944216"/>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16" name="Connettore 2 15">
            <a:extLst>
              <a:ext uri="{FF2B5EF4-FFF2-40B4-BE49-F238E27FC236}">
                <a16:creationId xmlns:a16="http://schemas.microsoft.com/office/drawing/2014/main" id="{2B886988-9875-60AD-AF80-4B3C7454BEB3}"/>
              </a:ext>
            </a:extLst>
          </p:cNvPr>
          <p:cNvCxnSpPr/>
          <p:nvPr/>
        </p:nvCxnSpPr>
        <p:spPr>
          <a:xfrm>
            <a:off x="7822604" y="3356992"/>
            <a:ext cx="1152128" cy="648072"/>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18" name="Connettore 2 17">
            <a:extLst>
              <a:ext uri="{FF2B5EF4-FFF2-40B4-BE49-F238E27FC236}">
                <a16:creationId xmlns:a16="http://schemas.microsoft.com/office/drawing/2014/main" id="{EC502540-F78F-8D8A-2E54-A954D01A454D}"/>
              </a:ext>
            </a:extLst>
          </p:cNvPr>
          <p:cNvCxnSpPr/>
          <p:nvPr/>
        </p:nvCxnSpPr>
        <p:spPr>
          <a:xfrm flipH="1">
            <a:off x="7174532" y="4221088"/>
            <a:ext cx="1800200" cy="2054612"/>
          </a:xfrm>
          <a:prstGeom prst="straightConnector1">
            <a:avLst/>
          </a:prstGeom>
          <a:ln>
            <a:solidFill>
              <a:srgbClr val="FF0000"/>
            </a:solidFill>
            <a:tailEnd type="triangle"/>
          </a:ln>
        </p:spPr>
        <p:style>
          <a:lnRef idx="3">
            <a:schemeClr val="accent5"/>
          </a:lnRef>
          <a:fillRef idx="0">
            <a:schemeClr val="accent5"/>
          </a:fillRef>
          <a:effectRef idx="2">
            <a:schemeClr val="accent5"/>
          </a:effectRef>
          <a:fontRef idx="minor">
            <a:schemeClr val="tx1"/>
          </a:fontRef>
        </p:style>
      </p:cxnSp>
      <p:cxnSp>
        <p:nvCxnSpPr>
          <p:cNvPr id="20" name="Connettore 2 19">
            <a:extLst>
              <a:ext uri="{FF2B5EF4-FFF2-40B4-BE49-F238E27FC236}">
                <a16:creationId xmlns:a16="http://schemas.microsoft.com/office/drawing/2014/main" id="{DE320066-C3B8-E435-9C7E-4794A2606810}"/>
              </a:ext>
            </a:extLst>
          </p:cNvPr>
          <p:cNvCxnSpPr/>
          <p:nvPr/>
        </p:nvCxnSpPr>
        <p:spPr>
          <a:xfrm flipH="1">
            <a:off x="5374332" y="6275700"/>
            <a:ext cx="1368152" cy="105628"/>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
        <p:nvSpPr>
          <p:cNvPr id="21" name="CasellaDiTesto 20">
            <a:extLst>
              <a:ext uri="{FF2B5EF4-FFF2-40B4-BE49-F238E27FC236}">
                <a16:creationId xmlns:a16="http://schemas.microsoft.com/office/drawing/2014/main" id="{56901765-CC5F-43C1-A43B-A67F77DA5D47}"/>
              </a:ext>
            </a:extLst>
          </p:cNvPr>
          <p:cNvSpPr txBox="1"/>
          <p:nvPr/>
        </p:nvSpPr>
        <p:spPr>
          <a:xfrm>
            <a:off x="4726260" y="5877272"/>
            <a:ext cx="184731" cy="523220"/>
          </a:xfrm>
          <a:prstGeom prst="rect">
            <a:avLst/>
          </a:prstGeom>
          <a:noFill/>
        </p:spPr>
        <p:txBody>
          <a:bodyPr wrap="none" rtlCol="0">
            <a:spAutoFit/>
          </a:bodyPr>
          <a:lstStyle/>
          <a:p>
            <a:endParaRPr lang="it-IT" sz="2800" dirty="0"/>
          </a:p>
        </p:txBody>
      </p:sp>
    </p:spTree>
    <p:extLst>
      <p:ext uri="{BB962C8B-B14F-4D97-AF65-F5344CB8AC3E}">
        <p14:creationId xmlns:p14="http://schemas.microsoft.com/office/powerpoint/2010/main" val="1373661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9A0753-2D27-DAB2-2BC1-8626D89FD1D8}"/>
            </a:ext>
          </a:extLst>
        </p:cNvPr>
        <p:cNvGrpSpPr/>
        <p:nvPr/>
      </p:nvGrpSpPr>
      <p:grpSpPr>
        <a:xfrm>
          <a:off x="0" y="0"/>
          <a:ext cx="0" cy="0"/>
          <a:chOff x="0" y="0"/>
          <a:chExt cx="0" cy="0"/>
        </a:xfrm>
      </p:grpSpPr>
      <p:sp>
        <p:nvSpPr>
          <p:cNvPr id="13" name="Titolo 12">
            <a:extLst>
              <a:ext uri="{FF2B5EF4-FFF2-40B4-BE49-F238E27FC236}">
                <a16:creationId xmlns:a16="http://schemas.microsoft.com/office/drawing/2014/main" id="{86AA3A52-3260-CE05-758E-0D1F09BBCFF2}"/>
              </a:ext>
            </a:extLst>
          </p:cNvPr>
          <p:cNvSpPr>
            <a:spLocks noGrp="1"/>
          </p:cNvSpPr>
          <p:nvPr>
            <p:ph type="title"/>
          </p:nvPr>
        </p:nvSpPr>
        <p:spPr>
          <a:xfrm>
            <a:off x="727806" y="0"/>
            <a:ext cx="10360501" cy="812800"/>
          </a:xfrm>
        </p:spPr>
        <p:txBody>
          <a:bodyPr rtlCol="0" anchor="b">
            <a:normAutofit/>
          </a:bodyPr>
          <a:lstStyle/>
          <a:p>
            <a:pPr rtl="0"/>
            <a:r>
              <a:rPr lang="it-IT" sz="4500" dirty="0">
                <a:latin typeface="Candara" panose="020E0502030303020204" pitchFamily="34" charset="0"/>
              </a:rPr>
              <a:t>Modellazione in LTL/CTL</a:t>
            </a:r>
          </a:p>
        </p:txBody>
      </p:sp>
      <p:sp>
        <p:nvSpPr>
          <p:cNvPr id="2" name="Rectangle 1">
            <a:extLst>
              <a:ext uri="{FF2B5EF4-FFF2-40B4-BE49-F238E27FC236}">
                <a16:creationId xmlns:a16="http://schemas.microsoft.com/office/drawing/2014/main" id="{88DC74CA-3E37-ADD6-6523-3FAD25C9417B}"/>
              </a:ext>
            </a:extLst>
          </p:cNvPr>
          <p:cNvSpPr>
            <a:spLocks noGrp="1" noChangeArrowheads="1"/>
          </p:cNvSpPr>
          <p:nvPr>
            <p:ph sz="half" idx="1"/>
          </p:nvPr>
        </p:nvSpPr>
        <p:spPr bwMode="auto">
          <a:xfrm>
            <a:off x="765820" y="3381189"/>
            <a:ext cx="684076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sz="1800" b="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8612ECF9-6A66-1C1E-C23F-18EC4D4A595B}"/>
              </a:ext>
            </a:extLst>
          </p:cNvPr>
          <p:cNvSpPr>
            <a:spLocks noChangeArrowheads="1"/>
          </p:cNvSpPr>
          <p:nvPr/>
        </p:nvSpPr>
        <p:spPr bwMode="auto">
          <a:xfrm>
            <a:off x="0" y="-323165"/>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sz="1800" b="0" i="0" u="none" strike="noStrike" cap="none" normalizeH="0" baseline="0" dirty="0">
              <a:ln>
                <a:noFill/>
              </a:ln>
              <a:solidFill>
                <a:schemeClr val="tx1"/>
              </a:solidFill>
              <a:effectLst/>
              <a:latin typeface="Arial" panose="020B0604020202020204" pitchFamily="34" charset="0"/>
            </a:endParaRPr>
          </a:p>
        </p:txBody>
      </p:sp>
      <p:sp>
        <p:nvSpPr>
          <p:cNvPr id="4" name="Rectangle 1">
            <a:extLst>
              <a:ext uri="{FF2B5EF4-FFF2-40B4-BE49-F238E27FC236}">
                <a16:creationId xmlns:a16="http://schemas.microsoft.com/office/drawing/2014/main" id="{BFA3F746-8C39-4C5B-B9AC-B15D814C03EE}"/>
              </a:ext>
            </a:extLst>
          </p:cNvPr>
          <p:cNvSpPr>
            <a:spLocks noChangeArrowheads="1"/>
          </p:cNvSpPr>
          <p:nvPr/>
        </p:nvSpPr>
        <p:spPr bwMode="auto">
          <a:xfrm>
            <a:off x="0" y="-323165"/>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sz="1800" b="0" i="0" u="none" strike="noStrike" cap="none" normalizeH="0" baseline="0" dirty="0">
              <a:ln>
                <a:noFill/>
              </a:ln>
              <a:solidFill>
                <a:schemeClr val="tx1"/>
              </a:solidFill>
              <a:effectLst/>
              <a:latin typeface="Arial" panose="020B0604020202020204" pitchFamily="34" charset="0"/>
            </a:endParaRPr>
          </a:p>
        </p:txBody>
      </p:sp>
      <p:sp>
        <p:nvSpPr>
          <p:cNvPr id="5" name="Rectangle 1">
            <a:extLst>
              <a:ext uri="{FF2B5EF4-FFF2-40B4-BE49-F238E27FC236}">
                <a16:creationId xmlns:a16="http://schemas.microsoft.com/office/drawing/2014/main" id="{8214ADFD-0A2C-99A9-F3CE-6C84E0A3E5B2}"/>
              </a:ext>
            </a:extLst>
          </p:cNvPr>
          <p:cNvSpPr>
            <a:spLocks noChangeArrowheads="1"/>
          </p:cNvSpPr>
          <p:nvPr/>
        </p:nvSpPr>
        <p:spPr bwMode="auto">
          <a:xfrm>
            <a:off x="0" y="-323165"/>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sz="1800" b="0" i="0" u="none" strike="noStrike" cap="none" normalizeH="0" baseline="0" dirty="0">
              <a:ln>
                <a:noFill/>
              </a:ln>
              <a:solidFill>
                <a:schemeClr val="tx1"/>
              </a:solidFill>
              <a:effectLst/>
              <a:latin typeface="Arial" panose="020B0604020202020204" pitchFamily="34" charset="0"/>
            </a:endParaRPr>
          </a:p>
        </p:txBody>
      </p:sp>
      <p:sp>
        <p:nvSpPr>
          <p:cNvPr id="8" name="CasellaDiTesto 7">
            <a:extLst>
              <a:ext uri="{FF2B5EF4-FFF2-40B4-BE49-F238E27FC236}">
                <a16:creationId xmlns:a16="http://schemas.microsoft.com/office/drawing/2014/main" id="{3534BE60-768D-E159-9429-BBA524045A29}"/>
              </a:ext>
            </a:extLst>
          </p:cNvPr>
          <p:cNvSpPr txBox="1"/>
          <p:nvPr/>
        </p:nvSpPr>
        <p:spPr>
          <a:xfrm>
            <a:off x="765820" y="711227"/>
            <a:ext cx="6120580" cy="6632585"/>
          </a:xfrm>
          <a:prstGeom prst="rect">
            <a:avLst/>
          </a:prstGeom>
          <a:noFill/>
        </p:spPr>
        <p:txBody>
          <a:bodyPr wrap="square">
            <a:spAutoFit/>
          </a:bodyPr>
          <a:lstStyle/>
          <a:p>
            <a:pPr marL="342900" indent="-342900">
              <a:buFont typeface="Wingdings" panose="05000000000000000000" pitchFamily="2" charset="2"/>
              <a:buChar char="q"/>
            </a:pPr>
            <a:r>
              <a:rPr lang="it-IT" sz="2500" dirty="0">
                <a:latin typeface="Candara" panose="020E0502030303020204" pitchFamily="34" charset="0"/>
              </a:rPr>
              <a:t>Stati definiti nel sistema:</a:t>
            </a:r>
          </a:p>
          <a:p>
            <a:pPr marL="952393" lvl="1" indent="-342900">
              <a:buFont typeface="Wingdings" panose="05000000000000000000" pitchFamily="2" charset="2"/>
              <a:buChar char="q"/>
            </a:pPr>
            <a:r>
              <a:rPr lang="it-IT" sz="2500" b="1" dirty="0">
                <a:latin typeface="Candara" panose="020E0502030303020204" pitchFamily="34" charset="0"/>
              </a:rPr>
              <a:t>Decollo</a:t>
            </a:r>
            <a:r>
              <a:rPr lang="it-IT" sz="2500" dirty="0">
                <a:latin typeface="Candara" panose="020E0502030303020204" pitchFamily="34" charset="0"/>
              </a:rPr>
              <a:t>: stato iniziale, inizio del volo</a:t>
            </a:r>
          </a:p>
          <a:p>
            <a:pPr marL="952393" lvl="1" indent="-342900">
              <a:buFont typeface="Wingdings" panose="05000000000000000000" pitchFamily="2" charset="2"/>
              <a:buChar char="q"/>
            </a:pPr>
            <a:r>
              <a:rPr lang="it-IT" sz="2500" b="1" dirty="0">
                <a:latin typeface="Candara" panose="020E0502030303020204" pitchFamily="34" charset="0"/>
              </a:rPr>
              <a:t>Navigazione</a:t>
            </a:r>
            <a:r>
              <a:rPr lang="it-IT" sz="2500" dirty="0">
                <a:latin typeface="Candara" panose="020E0502030303020204" pitchFamily="34" charset="0"/>
              </a:rPr>
              <a:t>: segue il percorso pianificato</a:t>
            </a:r>
          </a:p>
          <a:p>
            <a:pPr marL="952393" lvl="1" indent="-342900">
              <a:buFont typeface="Wingdings" panose="05000000000000000000" pitchFamily="2" charset="2"/>
              <a:buChar char="q"/>
            </a:pPr>
            <a:r>
              <a:rPr lang="it-IT" sz="2500" b="1" dirty="0">
                <a:latin typeface="Candara" panose="020E0502030303020204" pitchFamily="34" charset="0"/>
              </a:rPr>
              <a:t>Hovering</a:t>
            </a:r>
            <a:r>
              <a:rPr lang="it-IT" sz="2500" dirty="0">
                <a:latin typeface="Candara" panose="020E0502030303020204" pitchFamily="34" charset="0"/>
              </a:rPr>
              <a:t>: stazionamento stabile per decisioni</a:t>
            </a:r>
          </a:p>
          <a:p>
            <a:pPr marL="952393" lvl="1" indent="-342900">
              <a:buFont typeface="Wingdings" panose="05000000000000000000" pitchFamily="2" charset="2"/>
              <a:buChar char="q"/>
            </a:pPr>
            <a:r>
              <a:rPr lang="it-IT" sz="2500" b="1" dirty="0">
                <a:latin typeface="Candara" panose="020E0502030303020204" pitchFamily="34" charset="0"/>
              </a:rPr>
              <a:t>Consegna</a:t>
            </a:r>
            <a:r>
              <a:rPr lang="it-IT" sz="2500" dirty="0">
                <a:latin typeface="Candara" panose="020E0502030303020204" pitchFamily="34" charset="0"/>
              </a:rPr>
              <a:t>: rilascio del carico medico</a:t>
            </a:r>
          </a:p>
          <a:p>
            <a:pPr marL="952393" lvl="1" indent="-342900">
              <a:buFont typeface="Wingdings" panose="05000000000000000000" pitchFamily="2" charset="2"/>
              <a:buChar char="q"/>
            </a:pPr>
            <a:r>
              <a:rPr lang="it-IT" sz="2500" b="1" dirty="0">
                <a:latin typeface="Candara" panose="020E0502030303020204" pitchFamily="34" charset="0"/>
              </a:rPr>
              <a:t>Posizionamento</a:t>
            </a:r>
            <a:r>
              <a:rPr lang="it-IT" sz="2500" dirty="0">
                <a:latin typeface="Candara" panose="020E0502030303020204" pitchFamily="34" charset="0"/>
              </a:rPr>
              <a:t>: allineamento preciso per fase finale</a:t>
            </a:r>
          </a:p>
          <a:p>
            <a:pPr marL="952393" lvl="1" indent="-342900">
              <a:buFont typeface="Wingdings" panose="05000000000000000000" pitchFamily="2" charset="2"/>
              <a:buChar char="q"/>
            </a:pPr>
            <a:r>
              <a:rPr lang="it-IT" sz="2500" b="1" dirty="0">
                <a:latin typeface="Candara" panose="020E0502030303020204" pitchFamily="34" charset="0"/>
              </a:rPr>
              <a:t>Atterraggio</a:t>
            </a:r>
            <a:r>
              <a:rPr lang="it-IT" sz="2500" dirty="0">
                <a:latin typeface="Candara" panose="020E0502030303020204" pitchFamily="34" charset="0"/>
              </a:rPr>
              <a:t>: completamento fase del percorso</a:t>
            </a:r>
          </a:p>
          <a:p>
            <a:pPr marL="342900" indent="-342900">
              <a:buFont typeface="Courier New" panose="02070309020205020404" pitchFamily="49" charset="0"/>
              <a:buChar char="o"/>
            </a:pPr>
            <a:r>
              <a:rPr lang="it-IT" sz="2200" dirty="0">
                <a:latin typeface="Candara" panose="020E0502030303020204" pitchFamily="34" charset="0"/>
              </a:rPr>
              <a:t>Note:</a:t>
            </a:r>
          </a:p>
          <a:p>
            <a:pPr marL="342900" indent="-342900">
              <a:buFont typeface="Courier New" panose="02070309020205020404" pitchFamily="49" charset="0"/>
              <a:buChar char="o"/>
            </a:pPr>
            <a:r>
              <a:rPr lang="it-IT" sz="2200" dirty="0">
                <a:latin typeface="Candara" panose="020E0502030303020204" pitchFamily="34" charset="0"/>
              </a:rPr>
              <a:t>Consegna: quota costante di sicurezza, verricello per rilascio</a:t>
            </a:r>
          </a:p>
          <a:p>
            <a:pPr marL="342900" indent="-342900">
              <a:buFont typeface="Courier New" panose="02070309020205020404" pitchFamily="49" charset="0"/>
              <a:buChar char="o"/>
            </a:pPr>
            <a:r>
              <a:rPr lang="it-IT" sz="2200" dirty="0">
                <a:latin typeface="Candara" panose="020E0502030303020204" pitchFamily="34" charset="0"/>
              </a:rPr>
              <a:t>Posizionamento: gestione dislivelli e riduzione graduale quota</a:t>
            </a:r>
          </a:p>
          <a:p>
            <a:pPr lvl="1"/>
            <a:endParaRPr lang="it-IT" sz="2500" dirty="0">
              <a:latin typeface="Candara" panose="020E0502030303020204" pitchFamily="34" charset="0"/>
            </a:endParaRPr>
          </a:p>
        </p:txBody>
      </p:sp>
      <p:pic>
        <p:nvPicPr>
          <p:cNvPr id="1026" name="Picture 2" descr="MULTICOPTERO COMPORTAMENTO">
            <a:extLst>
              <a:ext uri="{FF2B5EF4-FFF2-40B4-BE49-F238E27FC236}">
                <a16:creationId xmlns:a16="http://schemas.microsoft.com/office/drawing/2014/main" id="{68B17CE8-71DD-85D0-8BDA-6D1EBF4B7B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10636" y="385538"/>
            <a:ext cx="3679881" cy="131527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Game of Drones">
            <a:extLst>
              <a:ext uri="{FF2B5EF4-FFF2-40B4-BE49-F238E27FC236}">
                <a16:creationId xmlns:a16="http://schemas.microsoft.com/office/drawing/2014/main" id="{0F2929C7-2E49-1AC2-649B-6C303E28060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974732" y="1866098"/>
            <a:ext cx="2567397" cy="192554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Drone GIFs | Tenor">
            <a:extLst>
              <a:ext uri="{FF2B5EF4-FFF2-40B4-BE49-F238E27FC236}">
                <a16:creationId xmlns:a16="http://schemas.microsoft.com/office/drawing/2014/main" id="{DC2BD736-ED1B-64E9-A8B4-0AB770F71AA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73706" y="4212948"/>
            <a:ext cx="2259514" cy="2259514"/>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Delivery Drone GIF by Wing - Find &amp; Share on GIPHY">
            <a:extLst>
              <a:ext uri="{FF2B5EF4-FFF2-40B4-BE49-F238E27FC236}">
                <a16:creationId xmlns:a16="http://schemas.microsoft.com/office/drawing/2014/main" id="{78B87F26-8E98-0B97-99EF-B80D8E13277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78448" y="4049806"/>
            <a:ext cx="2356822" cy="23568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3378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6DE34C-1C57-92D3-3B17-E988187799F3}"/>
            </a:ext>
          </a:extLst>
        </p:cNvPr>
        <p:cNvGrpSpPr/>
        <p:nvPr/>
      </p:nvGrpSpPr>
      <p:grpSpPr>
        <a:xfrm>
          <a:off x="0" y="0"/>
          <a:ext cx="0" cy="0"/>
          <a:chOff x="0" y="0"/>
          <a:chExt cx="0" cy="0"/>
        </a:xfrm>
      </p:grpSpPr>
      <p:sp>
        <p:nvSpPr>
          <p:cNvPr id="13" name="Titolo 12">
            <a:extLst>
              <a:ext uri="{FF2B5EF4-FFF2-40B4-BE49-F238E27FC236}">
                <a16:creationId xmlns:a16="http://schemas.microsoft.com/office/drawing/2014/main" id="{56F8BEFD-BE98-C142-DE8B-AC1DAAD4DCE4}"/>
              </a:ext>
            </a:extLst>
          </p:cNvPr>
          <p:cNvSpPr>
            <a:spLocks noGrp="1"/>
          </p:cNvSpPr>
          <p:nvPr>
            <p:ph type="title"/>
          </p:nvPr>
        </p:nvSpPr>
        <p:spPr>
          <a:xfrm>
            <a:off x="727806" y="0"/>
            <a:ext cx="10360501" cy="812800"/>
          </a:xfrm>
        </p:spPr>
        <p:txBody>
          <a:bodyPr rtlCol="0" anchor="b">
            <a:normAutofit/>
          </a:bodyPr>
          <a:lstStyle/>
          <a:p>
            <a:pPr rtl="0"/>
            <a:r>
              <a:rPr lang="it-IT" sz="4500" dirty="0">
                <a:latin typeface="Candara" panose="020E0502030303020204" pitchFamily="34" charset="0"/>
              </a:rPr>
              <a:t>Struttura di </a:t>
            </a:r>
            <a:r>
              <a:rPr lang="it-IT" sz="4500" dirty="0" err="1">
                <a:latin typeface="Candara" panose="020E0502030303020204" pitchFamily="34" charset="0"/>
              </a:rPr>
              <a:t>Kripke</a:t>
            </a:r>
            <a:endParaRPr lang="it-IT" sz="4500" dirty="0">
              <a:latin typeface="Candara" panose="020E0502030303020204" pitchFamily="34" charset="0"/>
            </a:endParaRPr>
          </a:p>
        </p:txBody>
      </p:sp>
      <p:sp>
        <p:nvSpPr>
          <p:cNvPr id="2" name="Rectangle 1">
            <a:extLst>
              <a:ext uri="{FF2B5EF4-FFF2-40B4-BE49-F238E27FC236}">
                <a16:creationId xmlns:a16="http://schemas.microsoft.com/office/drawing/2014/main" id="{832CF1E4-7D5B-871D-C3DE-FEFC29F3D73F}"/>
              </a:ext>
            </a:extLst>
          </p:cNvPr>
          <p:cNvSpPr>
            <a:spLocks noGrp="1" noChangeArrowheads="1"/>
          </p:cNvSpPr>
          <p:nvPr>
            <p:ph sz="half" idx="1"/>
          </p:nvPr>
        </p:nvSpPr>
        <p:spPr bwMode="auto">
          <a:xfrm>
            <a:off x="765820" y="3381189"/>
            <a:ext cx="684076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sz="1800" b="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545EA7AA-A820-A5C5-3BB7-4CF4DA7C7853}"/>
              </a:ext>
            </a:extLst>
          </p:cNvPr>
          <p:cNvSpPr>
            <a:spLocks noChangeArrowheads="1"/>
          </p:cNvSpPr>
          <p:nvPr/>
        </p:nvSpPr>
        <p:spPr bwMode="auto">
          <a:xfrm>
            <a:off x="0" y="-323165"/>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sz="1800" b="0" i="0" u="none" strike="noStrike" cap="none" normalizeH="0" baseline="0" dirty="0">
              <a:ln>
                <a:noFill/>
              </a:ln>
              <a:solidFill>
                <a:schemeClr val="tx1"/>
              </a:solidFill>
              <a:effectLst/>
              <a:latin typeface="Arial" panose="020B0604020202020204" pitchFamily="34" charset="0"/>
            </a:endParaRPr>
          </a:p>
        </p:txBody>
      </p:sp>
      <p:sp>
        <p:nvSpPr>
          <p:cNvPr id="4" name="Rectangle 1">
            <a:extLst>
              <a:ext uri="{FF2B5EF4-FFF2-40B4-BE49-F238E27FC236}">
                <a16:creationId xmlns:a16="http://schemas.microsoft.com/office/drawing/2014/main" id="{7DF1183D-CD47-34C8-F7FE-873DE4274B77}"/>
              </a:ext>
            </a:extLst>
          </p:cNvPr>
          <p:cNvSpPr>
            <a:spLocks noChangeArrowheads="1"/>
          </p:cNvSpPr>
          <p:nvPr/>
        </p:nvSpPr>
        <p:spPr bwMode="auto">
          <a:xfrm>
            <a:off x="0" y="-323165"/>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sz="1800" b="0" i="0" u="none" strike="noStrike" cap="none" normalizeH="0" baseline="0" dirty="0">
              <a:ln>
                <a:noFill/>
              </a:ln>
              <a:solidFill>
                <a:schemeClr val="tx1"/>
              </a:solidFill>
              <a:effectLst/>
              <a:latin typeface="Arial" panose="020B0604020202020204" pitchFamily="34" charset="0"/>
            </a:endParaRPr>
          </a:p>
        </p:txBody>
      </p:sp>
      <p:sp>
        <p:nvSpPr>
          <p:cNvPr id="5" name="Rectangle 1">
            <a:extLst>
              <a:ext uri="{FF2B5EF4-FFF2-40B4-BE49-F238E27FC236}">
                <a16:creationId xmlns:a16="http://schemas.microsoft.com/office/drawing/2014/main" id="{7556F3E6-FE5F-F6B7-7016-A392FDE82918}"/>
              </a:ext>
            </a:extLst>
          </p:cNvPr>
          <p:cNvSpPr>
            <a:spLocks noChangeArrowheads="1"/>
          </p:cNvSpPr>
          <p:nvPr/>
        </p:nvSpPr>
        <p:spPr bwMode="auto">
          <a:xfrm>
            <a:off x="0" y="-323165"/>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sz="1800" b="0" i="0" u="none" strike="noStrike" cap="none" normalizeH="0" baseline="0" dirty="0">
              <a:ln>
                <a:noFill/>
              </a:ln>
              <a:solidFill>
                <a:schemeClr val="tx1"/>
              </a:solidFill>
              <a:effectLst/>
              <a:latin typeface="Arial" panose="020B0604020202020204" pitchFamily="34" charset="0"/>
            </a:endParaRPr>
          </a:p>
        </p:txBody>
      </p:sp>
      <p:sp>
        <p:nvSpPr>
          <p:cNvPr id="7" name="CasellaDiTesto 6">
            <a:extLst>
              <a:ext uri="{FF2B5EF4-FFF2-40B4-BE49-F238E27FC236}">
                <a16:creationId xmlns:a16="http://schemas.microsoft.com/office/drawing/2014/main" id="{A5F12AF2-C8EF-AB78-022E-6A51C0B15FA3}"/>
              </a:ext>
            </a:extLst>
          </p:cNvPr>
          <p:cNvSpPr txBox="1"/>
          <p:nvPr/>
        </p:nvSpPr>
        <p:spPr>
          <a:xfrm>
            <a:off x="727806" y="772782"/>
            <a:ext cx="6264696" cy="5863144"/>
          </a:xfrm>
          <a:prstGeom prst="rect">
            <a:avLst/>
          </a:prstGeom>
          <a:noFill/>
        </p:spPr>
        <p:txBody>
          <a:bodyPr wrap="square">
            <a:spAutoFit/>
          </a:bodyPr>
          <a:lstStyle/>
          <a:p>
            <a:r>
              <a:rPr lang="pt-BR" sz="2500" dirty="0">
                <a:latin typeface="Candara" panose="020E0502030303020204" pitchFamily="34" charset="0"/>
              </a:rPr>
              <a:t>Definizione formale: M = (S, I, R, L)</a:t>
            </a:r>
          </a:p>
          <a:p>
            <a:endParaRPr lang="pt-BR" sz="2500" dirty="0">
              <a:latin typeface="Candara" panose="020E0502030303020204" pitchFamily="34" charset="0"/>
            </a:endParaRPr>
          </a:p>
          <a:p>
            <a:pPr marL="342900" indent="-342900">
              <a:buFont typeface="Wingdings" panose="05000000000000000000" pitchFamily="2" charset="2"/>
              <a:buChar char="q"/>
            </a:pPr>
            <a:r>
              <a:rPr lang="pt-BR" sz="2500" dirty="0">
                <a:latin typeface="Candara" panose="020E0502030303020204" pitchFamily="34" charset="0"/>
              </a:rPr>
              <a:t>S = {s1, s2, s3, s4, s5, s6}</a:t>
            </a:r>
          </a:p>
          <a:p>
            <a:pPr marL="342900" indent="-342900">
              <a:buFont typeface="Wingdings" panose="05000000000000000000" pitchFamily="2" charset="2"/>
              <a:buChar char="q"/>
            </a:pPr>
            <a:endParaRPr lang="pt-BR" sz="2500" dirty="0">
              <a:latin typeface="Candara" panose="020E0502030303020204" pitchFamily="34" charset="0"/>
            </a:endParaRPr>
          </a:p>
          <a:p>
            <a:pPr marL="342900" indent="-342900">
              <a:buFont typeface="Wingdings" panose="05000000000000000000" pitchFamily="2" charset="2"/>
              <a:buChar char="q"/>
            </a:pPr>
            <a:r>
              <a:rPr lang="pt-BR" sz="2500" dirty="0">
                <a:latin typeface="Candara" panose="020E0502030303020204" pitchFamily="34" charset="0"/>
              </a:rPr>
              <a:t>I = {s1}</a:t>
            </a:r>
          </a:p>
          <a:p>
            <a:pPr marL="342900" indent="-342900">
              <a:buFont typeface="Wingdings" panose="05000000000000000000" pitchFamily="2" charset="2"/>
              <a:buChar char="q"/>
            </a:pPr>
            <a:endParaRPr lang="pt-BR" sz="2500" dirty="0">
              <a:latin typeface="Candara" panose="020E0502030303020204" pitchFamily="34" charset="0"/>
            </a:endParaRPr>
          </a:p>
          <a:p>
            <a:pPr marL="342900" indent="-342900">
              <a:buFont typeface="Wingdings" panose="05000000000000000000" pitchFamily="2" charset="2"/>
              <a:buChar char="q"/>
            </a:pPr>
            <a:r>
              <a:rPr lang="pt-BR" sz="2500" dirty="0">
                <a:latin typeface="Candara" panose="020E0502030303020204" pitchFamily="34" charset="0"/>
              </a:rPr>
              <a:t>R = {(s1,s2), (s2,s3), (s3,s2), (s3,s4), (s3,s5), (s5,s6), (s6,s1), (s4,s3)}</a:t>
            </a:r>
          </a:p>
          <a:p>
            <a:endParaRPr lang="pt-BR" sz="2500" dirty="0">
              <a:latin typeface="Candara" panose="020E0502030303020204" pitchFamily="34" charset="0"/>
            </a:endParaRPr>
          </a:p>
          <a:p>
            <a:pPr marL="342900" indent="-342900">
              <a:buFont typeface="Wingdings" panose="05000000000000000000" pitchFamily="2" charset="2"/>
              <a:buChar char="q"/>
            </a:pPr>
            <a:r>
              <a:rPr lang="pt-BR" sz="2500" dirty="0">
                <a:latin typeface="Candara" panose="020E0502030303020204" pitchFamily="34" charset="0"/>
              </a:rPr>
              <a:t>L(s1) = {Decollo}</a:t>
            </a:r>
          </a:p>
          <a:p>
            <a:pPr marL="342900" indent="-342900">
              <a:buFont typeface="Wingdings" panose="05000000000000000000" pitchFamily="2" charset="2"/>
              <a:buChar char="q"/>
            </a:pPr>
            <a:r>
              <a:rPr lang="pt-BR" sz="2500" dirty="0">
                <a:latin typeface="Candara" panose="020E0502030303020204" pitchFamily="34" charset="0"/>
              </a:rPr>
              <a:t>L(s2) = {Navigazione}</a:t>
            </a:r>
          </a:p>
          <a:p>
            <a:pPr marL="342900" indent="-342900">
              <a:buFont typeface="Wingdings" panose="05000000000000000000" pitchFamily="2" charset="2"/>
              <a:buChar char="q"/>
            </a:pPr>
            <a:r>
              <a:rPr lang="pt-BR" sz="2500" dirty="0">
                <a:latin typeface="Candara" panose="020E0502030303020204" pitchFamily="34" charset="0"/>
              </a:rPr>
              <a:t>L(s3) = {Hovering}</a:t>
            </a:r>
          </a:p>
          <a:p>
            <a:pPr marL="342900" indent="-342900">
              <a:buFont typeface="Wingdings" panose="05000000000000000000" pitchFamily="2" charset="2"/>
              <a:buChar char="q"/>
            </a:pPr>
            <a:r>
              <a:rPr lang="pt-BR" sz="2500" dirty="0">
                <a:latin typeface="Candara" panose="020E0502030303020204" pitchFamily="34" charset="0"/>
              </a:rPr>
              <a:t>L(s4) = {Consegna}</a:t>
            </a:r>
          </a:p>
          <a:p>
            <a:pPr marL="342900" indent="-342900">
              <a:buFont typeface="Wingdings" panose="05000000000000000000" pitchFamily="2" charset="2"/>
              <a:buChar char="q"/>
            </a:pPr>
            <a:r>
              <a:rPr lang="pt-BR" sz="2500" dirty="0">
                <a:latin typeface="Candara" panose="020E0502030303020204" pitchFamily="34" charset="0"/>
              </a:rPr>
              <a:t>L(s5) = {Posizionamento}</a:t>
            </a:r>
          </a:p>
          <a:p>
            <a:pPr marL="342900" indent="-342900">
              <a:buFont typeface="Wingdings" panose="05000000000000000000" pitchFamily="2" charset="2"/>
              <a:buChar char="q"/>
            </a:pPr>
            <a:r>
              <a:rPr lang="pt-BR" sz="2500" dirty="0">
                <a:latin typeface="Candara" panose="020E0502030303020204" pitchFamily="34" charset="0"/>
              </a:rPr>
              <a:t>L(s6) = {Atterraggio}</a:t>
            </a:r>
          </a:p>
        </p:txBody>
      </p:sp>
      <p:pic>
        <p:nvPicPr>
          <p:cNvPr id="11" name="Immagine 10">
            <a:extLst>
              <a:ext uri="{FF2B5EF4-FFF2-40B4-BE49-F238E27FC236}">
                <a16:creationId xmlns:a16="http://schemas.microsoft.com/office/drawing/2014/main" id="{245EA14A-4B6B-3953-D440-837388E7CA3E}"/>
              </a:ext>
            </a:extLst>
          </p:cNvPr>
          <p:cNvPicPr>
            <a:picLocks noChangeAspect="1"/>
          </p:cNvPicPr>
          <p:nvPr/>
        </p:nvPicPr>
        <p:blipFill>
          <a:blip r:embed="rId3"/>
          <a:stretch>
            <a:fillRect/>
          </a:stretch>
        </p:blipFill>
        <p:spPr>
          <a:xfrm>
            <a:off x="6814492" y="1580840"/>
            <a:ext cx="5299356" cy="3696320"/>
          </a:xfrm>
          <a:prstGeom prst="rect">
            <a:avLst/>
          </a:prstGeom>
        </p:spPr>
      </p:pic>
    </p:spTree>
    <p:extLst>
      <p:ext uri="{BB962C8B-B14F-4D97-AF65-F5344CB8AC3E}">
        <p14:creationId xmlns:p14="http://schemas.microsoft.com/office/powerpoint/2010/main" val="4161069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D1FC61-265D-3037-0F25-A4C13CC8225F}"/>
            </a:ext>
          </a:extLst>
        </p:cNvPr>
        <p:cNvGrpSpPr/>
        <p:nvPr/>
      </p:nvGrpSpPr>
      <p:grpSpPr>
        <a:xfrm>
          <a:off x="0" y="0"/>
          <a:ext cx="0" cy="0"/>
          <a:chOff x="0" y="0"/>
          <a:chExt cx="0" cy="0"/>
        </a:xfrm>
      </p:grpSpPr>
      <p:sp>
        <p:nvSpPr>
          <p:cNvPr id="13" name="Titolo 12">
            <a:extLst>
              <a:ext uri="{FF2B5EF4-FFF2-40B4-BE49-F238E27FC236}">
                <a16:creationId xmlns:a16="http://schemas.microsoft.com/office/drawing/2014/main" id="{DC5E24E4-C2D4-1B5F-AB0D-75AFB2674EE9}"/>
              </a:ext>
            </a:extLst>
          </p:cNvPr>
          <p:cNvSpPr>
            <a:spLocks noGrp="1"/>
          </p:cNvSpPr>
          <p:nvPr>
            <p:ph type="title"/>
          </p:nvPr>
        </p:nvSpPr>
        <p:spPr>
          <a:xfrm>
            <a:off x="765820" y="165389"/>
            <a:ext cx="10360501" cy="646332"/>
          </a:xfrm>
        </p:spPr>
        <p:txBody>
          <a:bodyPr rtlCol="0" anchor="b">
            <a:normAutofit fontScale="90000"/>
          </a:bodyPr>
          <a:lstStyle/>
          <a:p>
            <a:pPr rtl="0"/>
            <a:r>
              <a:rPr lang="it-IT" sz="4500" dirty="0">
                <a:latin typeface="Candara" panose="020E0502030303020204" pitchFamily="34" charset="0"/>
              </a:rPr>
              <a:t>Proprietà LTL</a:t>
            </a:r>
          </a:p>
        </p:txBody>
      </p:sp>
      <p:sp>
        <p:nvSpPr>
          <p:cNvPr id="2" name="Rectangle 1">
            <a:extLst>
              <a:ext uri="{FF2B5EF4-FFF2-40B4-BE49-F238E27FC236}">
                <a16:creationId xmlns:a16="http://schemas.microsoft.com/office/drawing/2014/main" id="{2005231F-080C-3139-0F60-008C2D8A99B8}"/>
              </a:ext>
            </a:extLst>
          </p:cNvPr>
          <p:cNvSpPr>
            <a:spLocks noGrp="1" noChangeArrowheads="1"/>
          </p:cNvSpPr>
          <p:nvPr>
            <p:ph sz="half" idx="1"/>
          </p:nvPr>
        </p:nvSpPr>
        <p:spPr bwMode="auto">
          <a:xfrm>
            <a:off x="765820" y="3381189"/>
            <a:ext cx="684076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sz="1800" b="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4B6476F2-5CBD-70AF-D40D-DFCF8CADA438}"/>
              </a:ext>
            </a:extLst>
          </p:cNvPr>
          <p:cNvSpPr>
            <a:spLocks noChangeArrowheads="1"/>
          </p:cNvSpPr>
          <p:nvPr/>
        </p:nvSpPr>
        <p:spPr bwMode="auto">
          <a:xfrm>
            <a:off x="0" y="-323165"/>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sz="1800" b="0" i="0" u="none" strike="noStrike" cap="none" normalizeH="0" baseline="0" dirty="0">
              <a:ln>
                <a:noFill/>
              </a:ln>
              <a:solidFill>
                <a:schemeClr val="tx1"/>
              </a:solidFill>
              <a:effectLst/>
              <a:latin typeface="Arial" panose="020B0604020202020204" pitchFamily="34" charset="0"/>
            </a:endParaRPr>
          </a:p>
        </p:txBody>
      </p:sp>
      <p:sp>
        <p:nvSpPr>
          <p:cNvPr id="4" name="Rectangle 1">
            <a:extLst>
              <a:ext uri="{FF2B5EF4-FFF2-40B4-BE49-F238E27FC236}">
                <a16:creationId xmlns:a16="http://schemas.microsoft.com/office/drawing/2014/main" id="{F07A9289-6909-EB59-6BFF-49EA62AA407D}"/>
              </a:ext>
            </a:extLst>
          </p:cNvPr>
          <p:cNvSpPr>
            <a:spLocks noChangeArrowheads="1"/>
          </p:cNvSpPr>
          <p:nvPr/>
        </p:nvSpPr>
        <p:spPr bwMode="auto">
          <a:xfrm>
            <a:off x="0" y="-323165"/>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sz="1800" b="0" i="0" u="none" strike="noStrike" cap="none" normalizeH="0" baseline="0" dirty="0">
              <a:ln>
                <a:noFill/>
              </a:ln>
              <a:solidFill>
                <a:schemeClr val="tx1"/>
              </a:solidFill>
              <a:effectLst/>
              <a:latin typeface="Arial" panose="020B0604020202020204" pitchFamily="34" charset="0"/>
            </a:endParaRPr>
          </a:p>
        </p:txBody>
      </p:sp>
      <p:sp>
        <p:nvSpPr>
          <p:cNvPr id="5" name="Rectangle 1">
            <a:extLst>
              <a:ext uri="{FF2B5EF4-FFF2-40B4-BE49-F238E27FC236}">
                <a16:creationId xmlns:a16="http://schemas.microsoft.com/office/drawing/2014/main" id="{CC508694-46B1-B950-3994-805A286393A6}"/>
              </a:ext>
            </a:extLst>
          </p:cNvPr>
          <p:cNvSpPr>
            <a:spLocks noChangeArrowheads="1"/>
          </p:cNvSpPr>
          <p:nvPr/>
        </p:nvSpPr>
        <p:spPr bwMode="auto">
          <a:xfrm>
            <a:off x="0" y="-323165"/>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sz="1800" b="0" i="0" u="none" strike="noStrike" cap="none" normalizeH="0" baseline="0" dirty="0">
              <a:ln>
                <a:noFill/>
              </a:ln>
              <a:solidFill>
                <a:schemeClr val="tx1"/>
              </a:solidFill>
              <a:effectLst/>
              <a:latin typeface="Arial" panose="020B0604020202020204" pitchFamily="34" charset="0"/>
            </a:endParaRPr>
          </a:p>
        </p:txBody>
      </p:sp>
      <p:sp>
        <p:nvSpPr>
          <p:cNvPr id="7" name="CasellaDiTesto 6">
            <a:extLst>
              <a:ext uri="{FF2B5EF4-FFF2-40B4-BE49-F238E27FC236}">
                <a16:creationId xmlns:a16="http://schemas.microsoft.com/office/drawing/2014/main" id="{0A0DCAD0-FD08-94FD-D124-62C365298C2E}"/>
              </a:ext>
            </a:extLst>
          </p:cNvPr>
          <p:cNvSpPr txBox="1"/>
          <p:nvPr/>
        </p:nvSpPr>
        <p:spPr>
          <a:xfrm>
            <a:off x="534317" y="821666"/>
            <a:ext cx="7303766" cy="6419706"/>
          </a:xfrm>
          <a:prstGeom prst="rect">
            <a:avLst/>
          </a:prstGeom>
          <a:noFill/>
        </p:spPr>
        <p:txBody>
          <a:bodyPr wrap="square">
            <a:spAutoFit/>
          </a:bodyPr>
          <a:lstStyle/>
          <a:p>
            <a:pPr marL="342900" lvl="0" indent="-342900">
              <a:lnSpc>
                <a:spcPct val="115000"/>
              </a:lnSpc>
              <a:buFont typeface="Wingdings" panose="05000000000000000000" pitchFamily="2" charset="2"/>
              <a:buChar char="q"/>
            </a:pPr>
            <a:r>
              <a:rPr lang="it-IT" sz="2200" b="1" kern="100" dirty="0">
                <a:solidFill>
                  <a:schemeClr val="accent1"/>
                </a:solidFill>
                <a:effectLst/>
                <a:latin typeface="Candara" panose="020E0502030303020204" pitchFamily="34" charset="0"/>
                <a:ea typeface="Aptos" panose="020B0004020202020204" pitchFamily="34" charset="0"/>
                <a:cs typeface="Times New Roman" panose="02020603050405020304" pitchFamily="18" charset="0"/>
              </a:rPr>
              <a:t>G (decollo -&gt; X navigazione) </a:t>
            </a:r>
            <a:r>
              <a:rPr lang="it-IT" sz="2200" kern="100" dirty="0">
                <a:effectLst/>
                <a:latin typeface="Candara" panose="020E0502030303020204" pitchFamily="34" charset="0"/>
                <a:ea typeface="Aptos" panose="020B0004020202020204" pitchFamily="34" charset="0"/>
                <a:cs typeface="Times New Roman" panose="02020603050405020304" pitchFamily="18" charset="0"/>
              </a:rPr>
              <a:t>: Dopo il decollo, il prossimo stato deve essere navigazione. </a:t>
            </a:r>
          </a:p>
          <a:p>
            <a:pPr marL="342900" lvl="0" indent="-342900">
              <a:lnSpc>
                <a:spcPct val="115000"/>
              </a:lnSpc>
              <a:buFont typeface="Wingdings" panose="05000000000000000000" pitchFamily="2" charset="2"/>
              <a:buChar char="q"/>
            </a:pPr>
            <a:r>
              <a:rPr lang="it-IT" sz="2200" b="1" kern="100" dirty="0">
                <a:solidFill>
                  <a:schemeClr val="accent1"/>
                </a:solidFill>
                <a:effectLst/>
                <a:latin typeface="Candara" panose="020E0502030303020204" pitchFamily="34" charset="0"/>
                <a:ea typeface="Aptos" panose="020B0004020202020204" pitchFamily="34" charset="0"/>
                <a:cs typeface="Times New Roman" panose="02020603050405020304" pitchFamily="18" charset="0"/>
              </a:rPr>
              <a:t>G (navigazione -&gt; X hovering)</a:t>
            </a:r>
            <a:r>
              <a:rPr lang="it-IT" sz="2200" kern="100" dirty="0">
                <a:solidFill>
                  <a:schemeClr val="accent1"/>
                </a:solidFill>
                <a:effectLst/>
                <a:latin typeface="Candara" panose="020E0502030303020204" pitchFamily="34" charset="0"/>
                <a:ea typeface="Aptos" panose="020B0004020202020204" pitchFamily="34" charset="0"/>
                <a:cs typeface="Times New Roman" panose="02020603050405020304" pitchFamily="18" charset="0"/>
              </a:rPr>
              <a:t> </a:t>
            </a:r>
            <a:r>
              <a:rPr lang="it-IT" sz="2200" kern="100" dirty="0">
                <a:effectLst/>
                <a:latin typeface="Candara" panose="020E0502030303020204" pitchFamily="34" charset="0"/>
                <a:ea typeface="Aptos" panose="020B0004020202020204" pitchFamily="34" charset="0"/>
                <a:cs typeface="Times New Roman" panose="02020603050405020304" pitchFamily="18" charset="0"/>
              </a:rPr>
              <a:t>: Dopo la navigazione, il prossimo stato deve essere hovering.</a:t>
            </a:r>
          </a:p>
          <a:p>
            <a:pPr marL="342900" lvl="0" indent="-342900">
              <a:lnSpc>
                <a:spcPct val="115000"/>
              </a:lnSpc>
              <a:buFont typeface="Wingdings" panose="05000000000000000000" pitchFamily="2" charset="2"/>
              <a:buChar char="q"/>
            </a:pPr>
            <a:r>
              <a:rPr lang="it-IT" sz="2200" b="1" kern="100" dirty="0">
                <a:solidFill>
                  <a:schemeClr val="accent1"/>
                </a:solidFill>
                <a:effectLst/>
                <a:latin typeface="Candara" panose="020E0502030303020204" pitchFamily="34" charset="0"/>
                <a:ea typeface="Aptos" panose="020B0004020202020204" pitchFamily="34" charset="0"/>
                <a:cs typeface="Times New Roman" panose="02020603050405020304" pitchFamily="18" charset="0"/>
              </a:rPr>
              <a:t>G (hovering -&gt; X (navigazione </a:t>
            </a:r>
            <a:r>
              <a:rPr lang="it-IT" sz="2200" b="1" kern="100" dirty="0">
                <a:solidFill>
                  <a:schemeClr val="accent1"/>
                </a:solidFill>
                <a:effectLst/>
                <a:latin typeface="Candara" panose="020E0502030303020204" pitchFamily="34" charset="0"/>
                <a:ea typeface="Aptos" panose="020B0004020202020204" pitchFamily="34" charset="0"/>
                <a:cs typeface="Cambria Math" panose="02040503050406030204" pitchFamily="18" charset="0"/>
              </a:rPr>
              <a:t>∨</a:t>
            </a:r>
            <a:r>
              <a:rPr lang="it-IT" sz="2200" b="1" kern="100" dirty="0">
                <a:solidFill>
                  <a:schemeClr val="accent1"/>
                </a:solidFill>
                <a:effectLst/>
                <a:latin typeface="Candara" panose="020E0502030303020204" pitchFamily="34" charset="0"/>
                <a:ea typeface="Aptos" panose="020B0004020202020204" pitchFamily="34" charset="0"/>
                <a:cs typeface="Times New Roman" panose="02020603050405020304" pitchFamily="18" charset="0"/>
              </a:rPr>
              <a:t> consegna </a:t>
            </a:r>
            <a:r>
              <a:rPr lang="it-IT" sz="2200" b="1" kern="100" dirty="0">
                <a:solidFill>
                  <a:schemeClr val="accent1"/>
                </a:solidFill>
                <a:effectLst/>
                <a:latin typeface="Candara" panose="020E0502030303020204" pitchFamily="34" charset="0"/>
                <a:ea typeface="Aptos" panose="020B0004020202020204" pitchFamily="34" charset="0"/>
                <a:cs typeface="Cambria Math" panose="02040503050406030204" pitchFamily="18" charset="0"/>
              </a:rPr>
              <a:t>∨</a:t>
            </a:r>
            <a:r>
              <a:rPr lang="it-IT" sz="2200" b="1" kern="100" dirty="0">
                <a:solidFill>
                  <a:schemeClr val="accent1"/>
                </a:solidFill>
                <a:effectLst/>
                <a:latin typeface="Candara" panose="020E0502030303020204" pitchFamily="34" charset="0"/>
                <a:ea typeface="Aptos" panose="020B0004020202020204" pitchFamily="34" charset="0"/>
                <a:cs typeface="Times New Roman" panose="02020603050405020304" pitchFamily="18" charset="0"/>
              </a:rPr>
              <a:t> posizionamento))</a:t>
            </a:r>
            <a:r>
              <a:rPr lang="it-IT" sz="2200" kern="100" dirty="0">
                <a:solidFill>
                  <a:schemeClr val="accent1"/>
                </a:solidFill>
                <a:effectLst/>
                <a:latin typeface="Candara" panose="020E0502030303020204" pitchFamily="34" charset="0"/>
                <a:ea typeface="Aptos" panose="020B0004020202020204" pitchFamily="34" charset="0"/>
                <a:cs typeface="Times New Roman" panose="02020603050405020304" pitchFamily="18" charset="0"/>
              </a:rPr>
              <a:t> </a:t>
            </a:r>
            <a:r>
              <a:rPr lang="it-IT" sz="2200" kern="100" dirty="0">
                <a:effectLst/>
                <a:latin typeface="Candara" panose="020E0502030303020204" pitchFamily="34" charset="0"/>
                <a:ea typeface="Aptos" panose="020B0004020202020204" pitchFamily="34" charset="0"/>
                <a:cs typeface="Times New Roman" panose="02020603050405020304" pitchFamily="18" charset="0"/>
              </a:rPr>
              <a:t>: Da hovering, il prossimo stato può essere navigazione, consegna o posizionamento.</a:t>
            </a:r>
          </a:p>
          <a:p>
            <a:pPr marL="342900" lvl="0" indent="-342900">
              <a:lnSpc>
                <a:spcPct val="115000"/>
              </a:lnSpc>
              <a:buFont typeface="Wingdings" panose="05000000000000000000" pitchFamily="2" charset="2"/>
              <a:buChar char="q"/>
            </a:pPr>
            <a:r>
              <a:rPr lang="it-IT" sz="2200" b="1" kern="100" dirty="0">
                <a:solidFill>
                  <a:schemeClr val="accent1"/>
                </a:solidFill>
                <a:effectLst/>
                <a:latin typeface="Candara" panose="020E0502030303020204" pitchFamily="34" charset="0"/>
                <a:ea typeface="Aptos" panose="020B0004020202020204" pitchFamily="34" charset="0"/>
                <a:cs typeface="Times New Roman" panose="02020603050405020304" pitchFamily="18" charset="0"/>
              </a:rPr>
              <a:t>G (consegna -&gt; X hovering)</a:t>
            </a:r>
            <a:r>
              <a:rPr lang="it-IT" sz="2200" kern="100" dirty="0">
                <a:solidFill>
                  <a:schemeClr val="accent1"/>
                </a:solidFill>
                <a:effectLst/>
                <a:latin typeface="Candara" panose="020E0502030303020204" pitchFamily="34" charset="0"/>
                <a:ea typeface="Aptos" panose="020B0004020202020204" pitchFamily="34" charset="0"/>
                <a:cs typeface="Times New Roman" panose="02020603050405020304" pitchFamily="18" charset="0"/>
              </a:rPr>
              <a:t> </a:t>
            </a:r>
            <a:r>
              <a:rPr lang="it-IT" sz="2200" kern="100" dirty="0">
                <a:effectLst/>
                <a:latin typeface="Candara" panose="020E0502030303020204" pitchFamily="34" charset="0"/>
                <a:ea typeface="Aptos" panose="020B0004020202020204" pitchFamily="34" charset="0"/>
                <a:cs typeface="Times New Roman" panose="02020603050405020304" pitchFamily="18" charset="0"/>
              </a:rPr>
              <a:t>: Dopo la consegna si torna sempre in Hovering.</a:t>
            </a:r>
          </a:p>
          <a:p>
            <a:pPr marL="342900" lvl="0" indent="-342900">
              <a:lnSpc>
                <a:spcPct val="115000"/>
              </a:lnSpc>
              <a:buFont typeface="Wingdings" panose="05000000000000000000" pitchFamily="2" charset="2"/>
              <a:buChar char="q"/>
            </a:pPr>
            <a:r>
              <a:rPr lang="it-IT" sz="2200" b="1" kern="100" dirty="0">
                <a:solidFill>
                  <a:schemeClr val="accent1"/>
                </a:solidFill>
                <a:effectLst/>
                <a:latin typeface="Candara" panose="020E0502030303020204" pitchFamily="34" charset="0"/>
                <a:ea typeface="Aptos" panose="020B0004020202020204" pitchFamily="34" charset="0"/>
                <a:cs typeface="Times New Roman" panose="02020603050405020304" pitchFamily="18" charset="0"/>
              </a:rPr>
              <a:t>G (posizionamento -&gt; X atterraggio)</a:t>
            </a:r>
            <a:r>
              <a:rPr lang="it-IT" sz="2200" kern="100" dirty="0">
                <a:solidFill>
                  <a:schemeClr val="accent1"/>
                </a:solidFill>
                <a:effectLst/>
                <a:latin typeface="Candara" panose="020E0502030303020204" pitchFamily="34" charset="0"/>
                <a:ea typeface="Aptos" panose="020B0004020202020204" pitchFamily="34" charset="0"/>
                <a:cs typeface="Times New Roman" panose="02020603050405020304" pitchFamily="18" charset="0"/>
              </a:rPr>
              <a:t> </a:t>
            </a:r>
            <a:r>
              <a:rPr lang="it-IT" sz="2200" kern="100" dirty="0">
                <a:effectLst/>
                <a:latin typeface="Candara" panose="020E0502030303020204" pitchFamily="34" charset="0"/>
                <a:ea typeface="Aptos" panose="020B0004020202020204" pitchFamily="34" charset="0"/>
                <a:cs typeface="Times New Roman" panose="02020603050405020304" pitchFamily="18" charset="0"/>
              </a:rPr>
              <a:t>: Dopo il posizionamento deve seguire l'atterraggio</a:t>
            </a:r>
          </a:p>
          <a:p>
            <a:pPr marL="342900" lvl="0" indent="-342900">
              <a:lnSpc>
                <a:spcPct val="115000"/>
              </a:lnSpc>
              <a:buFont typeface="Wingdings" panose="05000000000000000000" pitchFamily="2" charset="2"/>
              <a:buChar char="q"/>
            </a:pPr>
            <a:r>
              <a:rPr lang="it-IT" sz="2200" b="1" kern="100" dirty="0">
                <a:solidFill>
                  <a:schemeClr val="accent1"/>
                </a:solidFill>
                <a:effectLst/>
                <a:latin typeface="Candara" panose="020E0502030303020204" pitchFamily="34" charset="0"/>
                <a:ea typeface="Aptos" panose="020B0004020202020204" pitchFamily="34" charset="0"/>
                <a:cs typeface="Times New Roman" panose="02020603050405020304" pitchFamily="18" charset="0"/>
              </a:rPr>
              <a:t>G (hovering -&gt; (X consegna -&gt; X </a:t>
            </a:r>
            <a:r>
              <a:rPr lang="it-IT" sz="2200" b="1" kern="100" dirty="0" err="1">
                <a:solidFill>
                  <a:schemeClr val="accent1"/>
                </a:solidFill>
                <a:effectLst/>
                <a:latin typeface="Candara" panose="020E0502030303020204" pitchFamily="34" charset="0"/>
                <a:ea typeface="Aptos" panose="020B0004020202020204" pitchFamily="34" charset="0"/>
                <a:cs typeface="Times New Roman" panose="02020603050405020304" pitchFamily="18" charset="0"/>
              </a:rPr>
              <a:t>X</a:t>
            </a:r>
            <a:r>
              <a:rPr lang="it-IT" sz="2200" b="1" kern="100" dirty="0">
                <a:solidFill>
                  <a:schemeClr val="accent1"/>
                </a:solidFill>
                <a:effectLst/>
                <a:latin typeface="Candara" panose="020E0502030303020204" pitchFamily="34" charset="0"/>
                <a:ea typeface="Aptos" panose="020B0004020202020204" pitchFamily="34" charset="0"/>
                <a:cs typeface="Times New Roman" panose="02020603050405020304" pitchFamily="18" charset="0"/>
              </a:rPr>
              <a:t> hovering))</a:t>
            </a:r>
            <a:r>
              <a:rPr lang="it-IT" sz="2200" kern="100" dirty="0">
                <a:solidFill>
                  <a:schemeClr val="accent1"/>
                </a:solidFill>
                <a:effectLst/>
                <a:latin typeface="Candara" panose="020E0502030303020204" pitchFamily="34" charset="0"/>
                <a:ea typeface="Aptos" panose="020B0004020202020204" pitchFamily="34" charset="0"/>
                <a:cs typeface="Times New Roman" panose="02020603050405020304" pitchFamily="18" charset="0"/>
              </a:rPr>
              <a:t> </a:t>
            </a:r>
            <a:r>
              <a:rPr lang="it-IT" sz="2200" kern="100" dirty="0">
                <a:effectLst/>
                <a:latin typeface="Candara" panose="020E0502030303020204" pitchFamily="34" charset="0"/>
                <a:ea typeface="Aptos" panose="020B0004020202020204" pitchFamily="34" charset="0"/>
                <a:cs typeface="Times New Roman" panose="02020603050405020304" pitchFamily="18" charset="0"/>
              </a:rPr>
              <a:t>: Se da hovering si va in consegna, dopo si tornerà in hovering.</a:t>
            </a:r>
          </a:p>
          <a:p>
            <a:pPr marL="342900" lvl="0" indent="-342900">
              <a:lnSpc>
                <a:spcPct val="115000"/>
              </a:lnSpc>
              <a:spcAft>
                <a:spcPts val="800"/>
              </a:spcAft>
              <a:buFont typeface="Wingdings" panose="05000000000000000000" pitchFamily="2" charset="2"/>
              <a:buChar char="q"/>
            </a:pPr>
            <a:r>
              <a:rPr lang="it-IT" sz="2200" b="1" kern="100" dirty="0">
                <a:solidFill>
                  <a:schemeClr val="accent1"/>
                </a:solidFill>
                <a:effectLst/>
                <a:latin typeface="Candara" panose="020E0502030303020204" pitchFamily="34" charset="0"/>
                <a:ea typeface="Aptos" panose="020B0004020202020204" pitchFamily="34" charset="0"/>
                <a:cs typeface="Times New Roman" panose="02020603050405020304" pitchFamily="18" charset="0"/>
              </a:rPr>
              <a:t>G (atterraggio -&gt; F decollo)</a:t>
            </a:r>
            <a:r>
              <a:rPr lang="it-IT" sz="2200" kern="100" dirty="0">
                <a:solidFill>
                  <a:schemeClr val="accent1"/>
                </a:solidFill>
                <a:effectLst/>
                <a:latin typeface="Candara" panose="020E0502030303020204" pitchFamily="34" charset="0"/>
                <a:ea typeface="Aptos" panose="020B0004020202020204" pitchFamily="34" charset="0"/>
                <a:cs typeface="Times New Roman" panose="02020603050405020304" pitchFamily="18" charset="0"/>
              </a:rPr>
              <a:t> </a:t>
            </a:r>
            <a:r>
              <a:rPr lang="it-IT" sz="2200" kern="100" dirty="0">
                <a:effectLst/>
                <a:latin typeface="Candara" panose="020E0502030303020204" pitchFamily="34" charset="0"/>
                <a:ea typeface="Aptos" panose="020B0004020202020204" pitchFamily="34" charset="0"/>
                <a:cs typeface="Times New Roman" panose="02020603050405020304" pitchFamily="18" charset="0"/>
              </a:rPr>
              <a:t>: Dopo l'atterraggio, prima o poi si tornerà in decollo.</a:t>
            </a:r>
          </a:p>
          <a:p>
            <a:endParaRPr lang="pt-BR" sz="2500" dirty="0">
              <a:latin typeface="Candara" panose="020E0502030303020204" pitchFamily="34" charset="0"/>
            </a:endParaRPr>
          </a:p>
        </p:txBody>
      </p:sp>
      <p:pic>
        <p:nvPicPr>
          <p:cNvPr id="11" name="Immagine 10">
            <a:extLst>
              <a:ext uri="{FF2B5EF4-FFF2-40B4-BE49-F238E27FC236}">
                <a16:creationId xmlns:a16="http://schemas.microsoft.com/office/drawing/2014/main" id="{A862AE35-A6FB-4508-AF91-EBB7E2D50A4E}"/>
              </a:ext>
            </a:extLst>
          </p:cNvPr>
          <p:cNvPicPr>
            <a:picLocks noChangeAspect="1"/>
          </p:cNvPicPr>
          <p:nvPr/>
        </p:nvPicPr>
        <p:blipFill>
          <a:blip r:embed="rId3"/>
          <a:stretch>
            <a:fillRect/>
          </a:stretch>
        </p:blipFill>
        <p:spPr>
          <a:xfrm>
            <a:off x="8542684" y="821666"/>
            <a:ext cx="3420418" cy="2385754"/>
          </a:xfrm>
          <a:prstGeom prst="rect">
            <a:avLst/>
          </a:prstGeom>
        </p:spPr>
      </p:pic>
    </p:spTree>
    <p:extLst>
      <p:ext uri="{BB962C8B-B14F-4D97-AF65-F5344CB8AC3E}">
        <p14:creationId xmlns:p14="http://schemas.microsoft.com/office/powerpoint/2010/main" val="29122490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52DCF4-FD50-D23E-2AC2-5112D6039A02}"/>
            </a:ext>
          </a:extLst>
        </p:cNvPr>
        <p:cNvGrpSpPr/>
        <p:nvPr/>
      </p:nvGrpSpPr>
      <p:grpSpPr>
        <a:xfrm>
          <a:off x="0" y="0"/>
          <a:ext cx="0" cy="0"/>
          <a:chOff x="0" y="0"/>
          <a:chExt cx="0" cy="0"/>
        </a:xfrm>
      </p:grpSpPr>
      <p:sp>
        <p:nvSpPr>
          <p:cNvPr id="13" name="Titolo 12">
            <a:extLst>
              <a:ext uri="{FF2B5EF4-FFF2-40B4-BE49-F238E27FC236}">
                <a16:creationId xmlns:a16="http://schemas.microsoft.com/office/drawing/2014/main" id="{D4EAAED4-83C7-D00C-1D69-B8C940365D59}"/>
              </a:ext>
            </a:extLst>
          </p:cNvPr>
          <p:cNvSpPr>
            <a:spLocks noGrp="1"/>
          </p:cNvSpPr>
          <p:nvPr>
            <p:ph type="title"/>
          </p:nvPr>
        </p:nvSpPr>
        <p:spPr>
          <a:xfrm>
            <a:off x="765820" y="165389"/>
            <a:ext cx="10360501" cy="646332"/>
          </a:xfrm>
        </p:spPr>
        <p:txBody>
          <a:bodyPr rtlCol="0" anchor="b">
            <a:normAutofit fontScale="90000"/>
          </a:bodyPr>
          <a:lstStyle/>
          <a:p>
            <a:pPr rtl="0"/>
            <a:r>
              <a:rPr lang="it-IT" sz="4500" dirty="0">
                <a:latin typeface="Candara" panose="020E0502030303020204" pitchFamily="34" charset="0"/>
              </a:rPr>
              <a:t>Proprietà CTL</a:t>
            </a:r>
          </a:p>
        </p:txBody>
      </p:sp>
      <p:sp>
        <p:nvSpPr>
          <p:cNvPr id="2" name="Rectangle 1">
            <a:extLst>
              <a:ext uri="{FF2B5EF4-FFF2-40B4-BE49-F238E27FC236}">
                <a16:creationId xmlns:a16="http://schemas.microsoft.com/office/drawing/2014/main" id="{B7749E68-4042-0B34-E4DD-A0DABB43B47A}"/>
              </a:ext>
            </a:extLst>
          </p:cNvPr>
          <p:cNvSpPr>
            <a:spLocks noGrp="1" noChangeArrowheads="1"/>
          </p:cNvSpPr>
          <p:nvPr>
            <p:ph sz="half" idx="1"/>
          </p:nvPr>
        </p:nvSpPr>
        <p:spPr bwMode="auto">
          <a:xfrm>
            <a:off x="765820" y="3381189"/>
            <a:ext cx="684076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sz="1800" b="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9F4E8B73-5BF7-AEDF-647F-604725AF8D76}"/>
              </a:ext>
            </a:extLst>
          </p:cNvPr>
          <p:cNvSpPr>
            <a:spLocks noChangeArrowheads="1"/>
          </p:cNvSpPr>
          <p:nvPr/>
        </p:nvSpPr>
        <p:spPr bwMode="auto">
          <a:xfrm>
            <a:off x="0" y="-323165"/>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sz="1800" b="0" i="0" u="none" strike="noStrike" cap="none" normalizeH="0" baseline="0" dirty="0">
              <a:ln>
                <a:noFill/>
              </a:ln>
              <a:solidFill>
                <a:schemeClr val="tx1"/>
              </a:solidFill>
              <a:effectLst/>
              <a:latin typeface="Arial" panose="020B0604020202020204" pitchFamily="34" charset="0"/>
            </a:endParaRPr>
          </a:p>
        </p:txBody>
      </p:sp>
      <p:sp>
        <p:nvSpPr>
          <p:cNvPr id="4" name="Rectangle 1">
            <a:extLst>
              <a:ext uri="{FF2B5EF4-FFF2-40B4-BE49-F238E27FC236}">
                <a16:creationId xmlns:a16="http://schemas.microsoft.com/office/drawing/2014/main" id="{BD770045-2944-A1A5-51EA-525C46E10898}"/>
              </a:ext>
            </a:extLst>
          </p:cNvPr>
          <p:cNvSpPr>
            <a:spLocks noChangeArrowheads="1"/>
          </p:cNvSpPr>
          <p:nvPr/>
        </p:nvSpPr>
        <p:spPr bwMode="auto">
          <a:xfrm>
            <a:off x="0" y="-323165"/>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sz="1800" b="0" i="0" u="none" strike="noStrike" cap="none" normalizeH="0" baseline="0" dirty="0">
              <a:ln>
                <a:noFill/>
              </a:ln>
              <a:solidFill>
                <a:schemeClr val="tx1"/>
              </a:solidFill>
              <a:effectLst/>
              <a:latin typeface="Arial" panose="020B0604020202020204" pitchFamily="34" charset="0"/>
            </a:endParaRPr>
          </a:p>
        </p:txBody>
      </p:sp>
      <p:sp>
        <p:nvSpPr>
          <p:cNvPr id="5" name="Rectangle 1">
            <a:extLst>
              <a:ext uri="{FF2B5EF4-FFF2-40B4-BE49-F238E27FC236}">
                <a16:creationId xmlns:a16="http://schemas.microsoft.com/office/drawing/2014/main" id="{81400BE4-83E9-CC6B-A623-AB0EEC980E41}"/>
              </a:ext>
            </a:extLst>
          </p:cNvPr>
          <p:cNvSpPr>
            <a:spLocks noChangeArrowheads="1"/>
          </p:cNvSpPr>
          <p:nvPr/>
        </p:nvSpPr>
        <p:spPr bwMode="auto">
          <a:xfrm>
            <a:off x="0" y="-323165"/>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sz="1800" b="0" i="0" u="none" strike="noStrike" cap="none" normalizeH="0" baseline="0" dirty="0">
              <a:ln>
                <a:noFill/>
              </a:ln>
              <a:solidFill>
                <a:schemeClr val="tx1"/>
              </a:solidFill>
              <a:effectLst/>
              <a:latin typeface="Arial" panose="020B0604020202020204" pitchFamily="34" charset="0"/>
            </a:endParaRPr>
          </a:p>
        </p:txBody>
      </p:sp>
      <p:sp>
        <p:nvSpPr>
          <p:cNvPr id="7" name="CasellaDiTesto 6">
            <a:extLst>
              <a:ext uri="{FF2B5EF4-FFF2-40B4-BE49-F238E27FC236}">
                <a16:creationId xmlns:a16="http://schemas.microsoft.com/office/drawing/2014/main" id="{55B36810-AD5E-6219-508D-768A400C385A}"/>
              </a:ext>
            </a:extLst>
          </p:cNvPr>
          <p:cNvSpPr txBox="1"/>
          <p:nvPr/>
        </p:nvSpPr>
        <p:spPr>
          <a:xfrm>
            <a:off x="549796" y="811721"/>
            <a:ext cx="8349267" cy="6132961"/>
          </a:xfrm>
          <a:prstGeom prst="rect">
            <a:avLst/>
          </a:prstGeom>
          <a:noFill/>
        </p:spPr>
        <p:txBody>
          <a:bodyPr wrap="square">
            <a:spAutoFit/>
          </a:bodyPr>
          <a:lstStyle/>
          <a:p>
            <a:pPr marL="342900" lvl="0" indent="-342900">
              <a:lnSpc>
                <a:spcPct val="115000"/>
              </a:lnSpc>
              <a:buFont typeface="Wingdings" panose="05000000000000000000" pitchFamily="2" charset="2"/>
              <a:buChar char="q"/>
            </a:pPr>
            <a:r>
              <a:rPr lang="it-IT" sz="2200" b="1" kern="100" dirty="0">
                <a:solidFill>
                  <a:schemeClr val="accent1"/>
                </a:solidFill>
                <a:effectLst/>
                <a:latin typeface="Candara" panose="020E0502030303020204" pitchFamily="34" charset="0"/>
                <a:ea typeface="Aptos" panose="020B0004020202020204" pitchFamily="34" charset="0"/>
                <a:cs typeface="Times New Roman" panose="02020603050405020304" pitchFamily="18" charset="0"/>
              </a:rPr>
              <a:t>AG (EF decollo)</a:t>
            </a:r>
            <a:r>
              <a:rPr lang="it-IT" sz="2200" kern="100" dirty="0">
                <a:solidFill>
                  <a:schemeClr val="accent1"/>
                </a:solidFill>
                <a:effectLst/>
                <a:latin typeface="Candara" panose="020E0502030303020204" pitchFamily="34" charset="0"/>
                <a:ea typeface="Aptos" panose="020B0004020202020204" pitchFamily="34" charset="0"/>
                <a:cs typeface="Times New Roman" panose="02020603050405020304" pitchFamily="18" charset="0"/>
              </a:rPr>
              <a:t> </a:t>
            </a:r>
            <a:r>
              <a:rPr lang="it-IT" sz="2200" kern="100" dirty="0">
                <a:effectLst/>
                <a:latin typeface="Candara" panose="020E0502030303020204" pitchFamily="34" charset="0"/>
                <a:ea typeface="Aptos" panose="020B0004020202020204" pitchFamily="34" charset="0"/>
                <a:cs typeface="Times New Roman" panose="02020603050405020304" pitchFamily="18" charset="0"/>
              </a:rPr>
              <a:t>: Da ogni stato è sempre possibile raggiungere, ad un certo punto, il decollo.</a:t>
            </a:r>
          </a:p>
          <a:p>
            <a:pPr marL="342900" lvl="0" indent="-342900">
              <a:lnSpc>
                <a:spcPct val="115000"/>
              </a:lnSpc>
              <a:buFont typeface="Wingdings" panose="05000000000000000000" pitchFamily="2" charset="2"/>
              <a:buChar char="q"/>
            </a:pPr>
            <a:r>
              <a:rPr lang="it-IT" sz="2200" b="1" kern="100" dirty="0">
                <a:solidFill>
                  <a:schemeClr val="accent1"/>
                </a:solidFill>
                <a:effectLst/>
                <a:latin typeface="Candara" panose="020E0502030303020204" pitchFamily="34" charset="0"/>
                <a:ea typeface="Aptos" panose="020B0004020202020204" pitchFamily="34" charset="0"/>
                <a:cs typeface="Times New Roman" panose="02020603050405020304" pitchFamily="18" charset="0"/>
              </a:rPr>
              <a:t>AG (decollo -&gt; EF consegna)</a:t>
            </a:r>
            <a:r>
              <a:rPr lang="it-IT" sz="2200" kern="100" dirty="0">
                <a:solidFill>
                  <a:schemeClr val="accent1"/>
                </a:solidFill>
                <a:effectLst/>
                <a:latin typeface="Candara" panose="020E0502030303020204" pitchFamily="34" charset="0"/>
                <a:ea typeface="Aptos" panose="020B0004020202020204" pitchFamily="34" charset="0"/>
                <a:cs typeface="Times New Roman" panose="02020603050405020304" pitchFamily="18" charset="0"/>
              </a:rPr>
              <a:t> </a:t>
            </a:r>
            <a:r>
              <a:rPr lang="it-IT" sz="2200" kern="100" dirty="0">
                <a:effectLst/>
                <a:latin typeface="Candara" panose="020E0502030303020204" pitchFamily="34" charset="0"/>
                <a:ea typeface="Aptos" panose="020B0004020202020204" pitchFamily="34" charset="0"/>
                <a:cs typeface="Times New Roman" panose="02020603050405020304" pitchFamily="18" charset="0"/>
              </a:rPr>
              <a:t>: Dal decollo è sempre possibile, in futuro,  raggiungere la consegna.</a:t>
            </a:r>
          </a:p>
          <a:p>
            <a:pPr marL="342900" lvl="0" indent="-342900">
              <a:lnSpc>
                <a:spcPct val="115000"/>
              </a:lnSpc>
              <a:spcAft>
                <a:spcPts val="800"/>
              </a:spcAft>
              <a:buFont typeface="Wingdings" panose="05000000000000000000" pitchFamily="2" charset="2"/>
              <a:buChar char="q"/>
            </a:pPr>
            <a:r>
              <a:rPr lang="it-IT" sz="2200" b="1" kern="100" dirty="0">
                <a:solidFill>
                  <a:schemeClr val="accent1"/>
                </a:solidFill>
                <a:effectLst/>
                <a:latin typeface="Candara" panose="020E0502030303020204" pitchFamily="34" charset="0"/>
                <a:ea typeface="Aptos" panose="020B0004020202020204" pitchFamily="34" charset="0"/>
                <a:cs typeface="Times New Roman" panose="02020603050405020304" pitchFamily="18" charset="0"/>
              </a:rPr>
              <a:t>AG ¬(navigazione </a:t>
            </a:r>
            <a:r>
              <a:rPr lang="it-IT" sz="2200" b="1" kern="100" dirty="0">
                <a:solidFill>
                  <a:schemeClr val="accent1"/>
                </a:solidFill>
                <a:effectLst/>
                <a:latin typeface="Candara" panose="020E0502030303020204" pitchFamily="34" charset="0"/>
                <a:ea typeface="Aptos" panose="020B0004020202020204" pitchFamily="34" charset="0"/>
                <a:cs typeface="Cambria Math" panose="02040503050406030204" pitchFamily="18" charset="0"/>
              </a:rPr>
              <a:t>∧</a:t>
            </a:r>
            <a:r>
              <a:rPr lang="it-IT" sz="2200" b="1" kern="100" dirty="0">
                <a:solidFill>
                  <a:schemeClr val="accent1"/>
                </a:solidFill>
                <a:effectLst/>
                <a:latin typeface="Candara" panose="020E0502030303020204" pitchFamily="34" charset="0"/>
                <a:ea typeface="Aptos" panose="020B0004020202020204" pitchFamily="34" charset="0"/>
                <a:cs typeface="Times New Roman" panose="02020603050405020304" pitchFamily="18" charset="0"/>
              </a:rPr>
              <a:t> hovering) </a:t>
            </a:r>
            <a:r>
              <a:rPr lang="it-IT" sz="2200" b="1" kern="100" dirty="0">
                <a:effectLst/>
                <a:latin typeface="Candara" panose="020E0502030303020204" pitchFamily="34" charset="0"/>
                <a:ea typeface="Aptos" panose="020B0004020202020204" pitchFamily="34" charset="0"/>
                <a:cs typeface="Times New Roman" panose="02020603050405020304" pitchFamily="18" charset="0"/>
              </a:rPr>
              <a:t>: </a:t>
            </a:r>
            <a:r>
              <a:rPr lang="it-IT" sz="2200" kern="100" dirty="0">
                <a:effectLst/>
                <a:latin typeface="Candara" panose="020E0502030303020204" pitchFamily="34" charset="0"/>
                <a:ea typeface="Aptos" panose="020B0004020202020204" pitchFamily="34" charset="0"/>
                <a:cs typeface="Times New Roman" panose="02020603050405020304" pitchFamily="18" charset="0"/>
              </a:rPr>
              <a:t>Non si può essere contemporaneamente in navigazione e hovering.</a:t>
            </a:r>
          </a:p>
          <a:p>
            <a:pPr marL="342900" lvl="0" indent="-342900">
              <a:lnSpc>
                <a:spcPct val="115000"/>
              </a:lnSpc>
              <a:buFont typeface="Wingdings" panose="05000000000000000000" pitchFamily="2" charset="2"/>
              <a:buChar char="q"/>
            </a:pPr>
            <a:r>
              <a:rPr lang="it-IT" sz="2200" b="1" kern="100" dirty="0">
                <a:solidFill>
                  <a:schemeClr val="accent1"/>
                </a:solidFill>
                <a:effectLst/>
                <a:latin typeface="Candara" panose="020E0502030303020204" pitchFamily="34" charset="0"/>
                <a:ea typeface="Aptos" panose="020B0004020202020204" pitchFamily="34" charset="0"/>
                <a:cs typeface="Times New Roman" panose="02020603050405020304" pitchFamily="18" charset="0"/>
              </a:rPr>
              <a:t>AG (navigazione -&gt; EF hovering)</a:t>
            </a:r>
            <a:r>
              <a:rPr lang="it-IT" sz="2200" kern="100" dirty="0">
                <a:solidFill>
                  <a:schemeClr val="accent1"/>
                </a:solidFill>
                <a:effectLst/>
                <a:latin typeface="Candara" panose="020E0502030303020204" pitchFamily="34" charset="0"/>
                <a:ea typeface="Aptos" panose="020B0004020202020204" pitchFamily="34" charset="0"/>
                <a:cs typeface="Times New Roman" panose="02020603050405020304" pitchFamily="18" charset="0"/>
              </a:rPr>
              <a:t> </a:t>
            </a:r>
            <a:r>
              <a:rPr lang="it-IT" sz="2200" kern="100" dirty="0">
                <a:effectLst/>
                <a:latin typeface="Candara" panose="020E0502030303020204" pitchFamily="34" charset="0"/>
                <a:ea typeface="Aptos" panose="020B0004020202020204" pitchFamily="34" charset="0"/>
                <a:cs typeface="Times New Roman" panose="02020603050405020304" pitchFamily="18" charset="0"/>
              </a:rPr>
              <a:t>: Dalla navigazione si può sempre raggiungere, a un certo punto, hovering.</a:t>
            </a:r>
          </a:p>
          <a:p>
            <a:pPr marL="342900" lvl="0" indent="-342900">
              <a:lnSpc>
                <a:spcPct val="115000"/>
              </a:lnSpc>
              <a:buFont typeface="Wingdings" panose="05000000000000000000" pitchFamily="2" charset="2"/>
              <a:buChar char="q"/>
            </a:pPr>
            <a:r>
              <a:rPr lang="it-IT" sz="2200" b="1" kern="100" dirty="0">
                <a:solidFill>
                  <a:schemeClr val="accent1"/>
                </a:solidFill>
                <a:effectLst/>
                <a:latin typeface="Candara" panose="020E0502030303020204" pitchFamily="34" charset="0"/>
                <a:ea typeface="Aptos" panose="020B0004020202020204" pitchFamily="34" charset="0"/>
                <a:cs typeface="Times New Roman" panose="02020603050405020304" pitchFamily="18" charset="0"/>
              </a:rPr>
              <a:t>AG (hovering -&gt; EF (posizionamento </a:t>
            </a:r>
            <a:r>
              <a:rPr lang="it-IT" sz="2200" b="1" kern="100" dirty="0">
                <a:solidFill>
                  <a:schemeClr val="accent1"/>
                </a:solidFill>
                <a:effectLst/>
                <a:latin typeface="Candara" panose="020E0502030303020204" pitchFamily="34" charset="0"/>
                <a:ea typeface="Aptos" panose="020B0004020202020204" pitchFamily="34" charset="0"/>
                <a:cs typeface="Cambria Math" panose="02040503050406030204" pitchFamily="18" charset="0"/>
              </a:rPr>
              <a:t>∧</a:t>
            </a:r>
            <a:r>
              <a:rPr lang="it-IT" sz="2200" b="1" kern="100" dirty="0">
                <a:solidFill>
                  <a:schemeClr val="accent1"/>
                </a:solidFill>
                <a:effectLst/>
                <a:latin typeface="Candara" panose="020E0502030303020204" pitchFamily="34" charset="0"/>
                <a:ea typeface="Aptos" panose="020B0004020202020204" pitchFamily="34" charset="0"/>
                <a:cs typeface="Times New Roman" panose="02020603050405020304" pitchFamily="18" charset="0"/>
              </a:rPr>
              <a:t> EX atterraggio))</a:t>
            </a:r>
            <a:r>
              <a:rPr lang="it-IT" sz="2200" kern="100" dirty="0">
                <a:solidFill>
                  <a:schemeClr val="accent1"/>
                </a:solidFill>
                <a:effectLst/>
                <a:latin typeface="Candara" panose="020E0502030303020204" pitchFamily="34" charset="0"/>
                <a:ea typeface="Aptos" panose="020B0004020202020204" pitchFamily="34" charset="0"/>
                <a:cs typeface="Times New Roman" panose="02020603050405020304" pitchFamily="18" charset="0"/>
              </a:rPr>
              <a:t> </a:t>
            </a:r>
            <a:r>
              <a:rPr lang="it-IT" sz="2200" kern="100" dirty="0">
                <a:effectLst/>
                <a:latin typeface="Candara" panose="020E0502030303020204" pitchFamily="34" charset="0"/>
                <a:ea typeface="Aptos" panose="020B0004020202020204" pitchFamily="34" charset="0"/>
                <a:cs typeface="Times New Roman" panose="02020603050405020304" pitchFamily="18" charset="0"/>
              </a:rPr>
              <a:t>: Da hovering esiste un percorso che lo porta, prima a entrare in posizionamento e poi raggiunge l’atterraggio.</a:t>
            </a:r>
          </a:p>
          <a:p>
            <a:pPr marL="342900" lvl="0" indent="-342900">
              <a:lnSpc>
                <a:spcPct val="115000"/>
              </a:lnSpc>
              <a:spcAft>
                <a:spcPts val="800"/>
              </a:spcAft>
              <a:buFont typeface="Wingdings" panose="05000000000000000000" pitchFamily="2" charset="2"/>
              <a:buChar char="q"/>
            </a:pPr>
            <a:r>
              <a:rPr lang="it-IT" sz="2200" b="1" kern="100" dirty="0">
                <a:solidFill>
                  <a:schemeClr val="accent1"/>
                </a:solidFill>
                <a:effectLst/>
                <a:latin typeface="Candara" panose="020E0502030303020204" pitchFamily="34" charset="0"/>
                <a:ea typeface="Aptos" panose="020B0004020202020204" pitchFamily="34" charset="0"/>
                <a:cs typeface="Times New Roman" panose="02020603050405020304" pitchFamily="18" charset="0"/>
              </a:rPr>
              <a:t>AG (hovering -&gt; E (hovering U (consegna </a:t>
            </a:r>
            <a:r>
              <a:rPr lang="it-IT" sz="2200" b="1" kern="100" dirty="0">
                <a:solidFill>
                  <a:schemeClr val="accent1"/>
                </a:solidFill>
                <a:effectLst/>
                <a:latin typeface="Candara" panose="020E0502030303020204" pitchFamily="34" charset="0"/>
                <a:ea typeface="Aptos" panose="020B0004020202020204" pitchFamily="34" charset="0"/>
                <a:cs typeface="Cambria Math" panose="02040503050406030204" pitchFamily="18" charset="0"/>
              </a:rPr>
              <a:t>∨</a:t>
            </a:r>
            <a:r>
              <a:rPr lang="it-IT" sz="2200" b="1" kern="100" dirty="0">
                <a:solidFill>
                  <a:schemeClr val="accent1"/>
                </a:solidFill>
                <a:effectLst/>
                <a:latin typeface="Candara" panose="020E0502030303020204" pitchFamily="34" charset="0"/>
                <a:ea typeface="Aptos" panose="020B0004020202020204" pitchFamily="34" charset="0"/>
                <a:cs typeface="Times New Roman" panose="02020603050405020304" pitchFamily="18" charset="0"/>
              </a:rPr>
              <a:t> posizionamento)))</a:t>
            </a:r>
            <a:r>
              <a:rPr lang="it-IT" sz="2200" kern="100" dirty="0">
                <a:solidFill>
                  <a:schemeClr val="accent1"/>
                </a:solidFill>
                <a:effectLst/>
                <a:latin typeface="Candara" panose="020E0502030303020204" pitchFamily="34" charset="0"/>
                <a:ea typeface="Aptos" panose="020B0004020202020204" pitchFamily="34" charset="0"/>
                <a:cs typeface="Times New Roman" panose="02020603050405020304" pitchFamily="18" charset="0"/>
              </a:rPr>
              <a:t> </a:t>
            </a:r>
            <a:r>
              <a:rPr lang="it-IT" sz="2200" kern="100" dirty="0">
                <a:effectLst/>
                <a:latin typeface="Candara" panose="020E0502030303020204" pitchFamily="34" charset="0"/>
                <a:ea typeface="Aptos" panose="020B0004020202020204" pitchFamily="34" charset="0"/>
                <a:cs typeface="Times New Roman" panose="02020603050405020304" pitchFamily="18" charset="0"/>
              </a:rPr>
              <a:t>: Da hovering esiste un percorso dove si rimane in hovering fino a raggiungere consegna o posizionamento.</a:t>
            </a:r>
          </a:p>
          <a:p>
            <a:endParaRPr lang="pt-BR" sz="2500" dirty="0">
              <a:latin typeface="Candara" panose="020E0502030303020204" pitchFamily="34" charset="0"/>
            </a:endParaRPr>
          </a:p>
        </p:txBody>
      </p:sp>
      <p:pic>
        <p:nvPicPr>
          <p:cNvPr id="11" name="Immagine 10">
            <a:extLst>
              <a:ext uri="{FF2B5EF4-FFF2-40B4-BE49-F238E27FC236}">
                <a16:creationId xmlns:a16="http://schemas.microsoft.com/office/drawing/2014/main" id="{38168141-0E5F-8FD5-3C90-E24A9FB9EAE8}"/>
              </a:ext>
            </a:extLst>
          </p:cNvPr>
          <p:cNvPicPr>
            <a:picLocks noChangeAspect="1"/>
          </p:cNvPicPr>
          <p:nvPr/>
        </p:nvPicPr>
        <p:blipFill>
          <a:blip r:embed="rId3"/>
          <a:stretch>
            <a:fillRect/>
          </a:stretch>
        </p:blipFill>
        <p:spPr>
          <a:xfrm>
            <a:off x="8755047" y="1004925"/>
            <a:ext cx="3406812" cy="2376264"/>
          </a:xfrm>
          <a:prstGeom prst="rect">
            <a:avLst/>
          </a:prstGeom>
        </p:spPr>
      </p:pic>
    </p:spTree>
    <p:extLst>
      <p:ext uri="{BB962C8B-B14F-4D97-AF65-F5344CB8AC3E}">
        <p14:creationId xmlns:p14="http://schemas.microsoft.com/office/powerpoint/2010/main" val="3832828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5CD127-52F4-AD96-1513-259A005640E9}"/>
            </a:ext>
          </a:extLst>
        </p:cNvPr>
        <p:cNvGrpSpPr/>
        <p:nvPr/>
      </p:nvGrpSpPr>
      <p:grpSpPr>
        <a:xfrm>
          <a:off x="0" y="0"/>
          <a:ext cx="0" cy="0"/>
          <a:chOff x="0" y="0"/>
          <a:chExt cx="0" cy="0"/>
        </a:xfrm>
      </p:grpSpPr>
      <p:sp>
        <p:nvSpPr>
          <p:cNvPr id="13" name="Titolo 12">
            <a:extLst>
              <a:ext uri="{FF2B5EF4-FFF2-40B4-BE49-F238E27FC236}">
                <a16:creationId xmlns:a16="http://schemas.microsoft.com/office/drawing/2014/main" id="{DB831806-83CD-7F5A-91AF-8AEF2E3B1798}"/>
              </a:ext>
            </a:extLst>
          </p:cNvPr>
          <p:cNvSpPr>
            <a:spLocks noGrp="1"/>
          </p:cNvSpPr>
          <p:nvPr>
            <p:ph type="title"/>
          </p:nvPr>
        </p:nvSpPr>
        <p:spPr>
          <a:xfrm>
            <a:off x="765820" y="165389"/>
            <a:ext cx="10360501" cy="646332"/>
          </a:xfrm>
        </p:spPr>
        <p:txBody>
          <a:bodyPr rtlCol="0" anchor="b">
            <a:normAutofit fontScale="90000"/>
          </a:bodyPr>
          <a:lstStyle/>
          <a:p>
            <a:pPr rtl="0"/>
            <a:r>
              <a:rPr lang="it-IT" sz="4500" dirty="0">
                <a:latin typeface="Candara" panose="020E0502030303020204" pitchFamily="34" charset="0"/>
              </a:rPr>
              <a:t>Codifica </a:t>
            </a:r>
            <a:r>
              <a:rPr lang="it-IT" sz="4500" dirty="0" err="1">
                <a:latin typeface="Candara" panose="020E0502030303020204" pitchFamily="34" charset="0"/>
              </a:rPr>
              <a:t>NuSMV</a:t>
            </a:r>
            <a:endParaRPr lang="it-IT" sz="4500" dirty="0">
              <a:latin typeface="Candara" panose="020E0502030303020204" pitchFamily="34" charset="0"/>
            </a:endParaRPr>
          </a:p>
        </p:txBody>
      </p:sp>
      <p:sp>
        <p:nvSpPr>
          <p:cNvPr id="2" name="Rectangle 1">
            <a:extLst>
              <a:ext uri="{FF2B5EF4-FFF2-40B4-BE49-F238E27FC236}">
                <a16:creationId xmlns:a16="http://schemas.microsoft.com/office/drawing/2014/main" id="{9669D281-1AEA-D4D8-A35F-1371848AFDD8}"/>
              </a:ext>
            </a:extLst>
          </p:cNvPr>
          <p:cNvSpPr>
            <a:spLocks noGrp="1" noChangeArrowheads="1"/>
          </p:cNvSpPr>
          <p:nvPr>
            <p:ph sz="half" idx="1"/>
          </p:nvPr>
        </p:nvSpPr>
        <p:spPr bwMode="auto">
          <a:xfrm>
            <a:off x="765820" y="3381189"/>
            <a:ext cx="684076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sz="1800" b="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718B743D-92EA-1188-3432-019956A85839}"/>
              </a:ext>
            </a:extLst>
          </p:cNvPr>
          <p:cNvSpPr>
            <a:spLocks noChangeArrowheads="1"/>
          </p:cNvSpPr>
          <p:nvPr/>
        </p:nvSpPr>
        <p:spPr bwMode="auto">
          <a:xfrm>
            <a:off x="0" y="-323165"/>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sz="1800" b="0" i="0" u="none" strike="noStrike" cap="none" normalizeH="0" baseline="0" dirty="0">
              <a:ln>
                <a:noFill/>
              </a:ln>
              <a:solidFill>
                <a:schemeClr val="tx1"/>
              </a:solidFill>
              <a:effectLst/>
              <a:latin typeface="Arial" panose="020B0604020202020204" pitchFamily="34" charset="0"/>
            </a:endParaRPr>
          </a:p>
        </p:txBody>
      </p:sp>
      <p:sp>
        <p:nvSpPr>
          <p:cNvPr id="4" name="Rectangle 1">
            <a:extLst>
              <a:ext uri="{FF2B5EF4-FFF2-40B4-BE49-F238E27FC236}">
                <a16:creationId xmlns:a16="http://schemas.microsoft.com/office/drawing/2014/main" id="{D676FEBC-B16C-99E2-CAD5-D83A8FDA7075}"/>
              </a:ext>
            </a:extLst>
          </p:cNvPr>
          <p:cNvSpPr>
            <a:spLocks noChangeArrowheads="1"/>
          </p:cNvSpPr>
          <p:nvPr/>
        </p:nvSpPr>
        <p:spPr bwMode="auto">
          <a:xfrm>
            <a:off x="0" y="-323165"/>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sz="1800" b="0" i="0" u="none" strike="noStrike" cap="none" normalizeH="0" baseline="0" dirty="0">
              <a:ln>
                <a:noFill/>
              </a:ln>
              <a:solidFill>
                <a:schemeClr val="tx1"/>
              </a:solidFill>
              <a:effectLst/>
              <a:latin typeface="Arial" panose="020B0604020202020204" pitchFamily="34" charset="0"/>
            </a:endParaRPr>
          </a:p>
        </p:txBody>
      </p:sp>
      <p:sp>
        <p:nvSpPr>
          <p:cNvPr id="5" name="Rectangle 1">
            <a:extLst>
              <a:ext uri="{FF2B5EF4-FFF2-40B4-BE49-F238E27FC236}">
                <a16:creationId xmlns:a16="http://schemas.microsoft.com/office/drawing/2014/main" id="{5B75A47E-A21F-1E51-7397-6CDA4C4E8639}"/>
              </a:ext>
            </a:extLst>
          </p:cNvPr>
          <p:cNvSpPr>
            <a:spLocks noChangeArrowheads="1"/>
          </p:cNvSpPr>
          <p:nvPr/>
        </p:nvSpPr>
        <p:spPr bwMode="auto">
          <a:xfrm>
            <a:off x="0" y="-323165"/>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sz="1800" b="0" i="0" u="none" strike="noStrike" cap="none" normalizeH="0" baseline="0" dirty="0">
              <a:ln>
                <a:noFill/>
              </a:ln>
              <a:solidFill>
                <a:schemeClr val="tx1"/>
              </a:solidFill>
              <a:effectLst/>
              <a:latin typeface="Arial" panose="020B0604020202020204" pitchFamily="34" charset="0"/>
            </a:endParaRPr>
          </a:p>
        </p:txBody>
      </p:sp>
      <p:pic>
        <p:nvPicPr>
          <p:cNvPr id="6" name="Immagine 5" descr="Immagine che contiene testo, schermata, Carattere, numero&#10;&#10;Il contenuto generato dall'IA potrebbe non essere corretto.">
            <a:extLst>
              <a:ext uri="{FF2B5EF4-FFF2-40B4-BE49-F238E27FC236}">
                <a16:creationId xmlns:a16="http://schemas.microsoft.com/office/drawing/2014/main" id="{88705BBC-AACB-8088-8528-596336AAD4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40478" y="1484784"/>
            <a:ext cx="5068163" cy="2952328"/>
          </a:xfrm>
          <a:prstGeom prst="rect">
            <a:avLst/>
          </a:prstGeom>
        </p:spPr>
      </p:pic>
      <p:sp>
        <p:nvSpPr>
          <p:cNvPr id="10" name="CasellaDiTesto 9">
            <a:extLst>
              <a:ext uri="{FF2B5EF4-FFF2-40B4-BE49-F238E27FC236}">
                <a16:creationId xmlns:a16="http://schemas.microsoft.com/office/drawing/2014/main" id="{EF65F064-1233-5374-303F-4A2CCA63B678}"/>
              </a:ext>
            </a:extLst>
          </p:cNvPr>
          <p:cNvSpPr txBox="1"/>
          <p:nvPr/>
        </p:nvSpPr>
        <p:spPr>
          <a:xfrm>
            <a:off x="765820" y="772782"/>
            <a:ext cx="6174658" cy="5863144"/>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2500" b="1" i="0" u="none" strike="noStrike" cap="none" normalizeH="0" baseline="0" dirty="0">
                <a:ln>
                  <a:noFill/>
                </a:ln>
                <a:solidFill>
                  <a:schemeClr val="accent1"/>
                </a:solidFill>
                <a:effectLst/>
                <a:latin typeface="Candara" panose="020E0502030303020204" pitchFamily="34" charset="0"/>
              </a:rPr>
              <a:t>Modulo </a:t>
            </a:r>
            <a:r>
              <a:rPr kumimoji="0" lang="it-IT" altLang="it-IT" sz="2500" b="1" i="0" u="none" strike="noStrike" cap="none" normalizeH="0" baseline="0" dirty="0" err="1">
                <a:ln>
                  <a:noFill/>
                </a:ln>
                <a:solidFill>
                  <a:schemeClr val="accent1"/>
                </a:solidFill>
                <a:effectLst/>
                <a:latin typeface="Candara" panose="020E0502030303020204" pitchFamily="34" charset="0"/>
              </a:rPr>
              <a:t>main</a:t>
            </a:r>
            <a:r>
              <a:rPr kumimoji="0" lang="it-IT" altLang="it-IT" sz="2500" b="1" i="0" u="none" strike="noStrike" cap="none" normalizeH="0" baseline="0" dirty="0">
                <a:ln>
                  <a:noFill/>
                </a:ln>
                <a:solidFill>
                  <a:schemeClr val="accent1"/>
                </a:solidFill>
                <a:effectLst/>
                <a:latin typeface="Candara" panose="020E0502030303020204" pitchFamily="34" charset="0"/>
              </a:rPr>
              <a:t> </a:t>
            </a:r>
            <a:r>
              <a:rPr lang="it-IT" sz="2500" b="1" dirty="0">
                <a:solidFill>
                  <a:schemeClr val="accent1"/>
                </a:solidFill>
                <a:effectLst/>
                <a:latin typeface="Candara" panose="020E0502030303020204" pitchFamily="34" charset="0"/>
                <a:ea typeface="Aptos" panose="020B0004020202020204" pitchFamily="34" charset="0"/>
                <a:cs typeface="Cascadia Code Light" panose="020B0609020000020004" pitchFamily="49" charset="0"/>
              </a:rPr>
              <a:t>definisce il sistema che ho modellato</a:t>
            </a:r>
            <a:r>
              <a:rPr lang="it-IT" sz="2500" dirty="0">
                <a:solidFill>
                  <a:schemeClr val="accent1"/>
                </a:solidFill>
                <a:effectLst/>
                <a:latin typeface="Candara" panose="020E0502030303020204" pitchFamily="34" charset="0"/>
                <a:ea typeface="Aptos" panose="020B0004020202020204" pitchFamily="34" charset="0"/>
                <a:cs typeface="Cascadia Code Light" panose="020B0609020000020004" pitchFamily="49" charset="0"/>
              </a:rPr>
              <a:t>:</a:t>
            </a:r>
            <a:endParaRPr kumimoji="0" lang="it-IT" altLang="it-IT" sz="2500" b="0" i="0" u="none" strike="noStrike" cap="none" normalizeH="0" baseline="0" dirty="0">
              <a:ln>
                <a:noFill/>
              </a:ln>
              <a:solidFill>
                <a:schemeClr val="accent1"/>
              </a:solidFill>
              <a:effectLst/>
              <a:latin typeface="Candara" panose="020E0502030303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lang="it-IT" altLang="it-IT" sz="2500" dirty="0">
                <a:latin typeface="Candara" panose="020E0502030303020204" pitchFamily="34" charset="0"/>
              </a:rPr>
              <a:t>Ho definito </a:t>
            </a:r>
            <a:r>
              <a:rPr kumimoji="0" lang="it-IT" altLang="it-IT" sz="2500" b="0" i="0" u="none" strike="noStrike" cap="none" normalizeH="0" baseline="0" dirty="0">
                <a:ln>
                  <a:noFill/>
                </a:ln>
                <a:solidFill>
                  <a:schemeClr val="tx1"/>
                </a:solidFill>
                <a:effectLst/>
                <a:latin typeface="Candara" panose="020E0502030303020204" pitchFamily="34" charset="0"/>
              </a:rPr>
              <a:t>una variabile «state» che può assumere 6 valori (s1...s6), rappresentando gli stati del sistema </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it-IT" altLang="it-IT" sz="2500" b="0" i="0" u="none" strike="noStrike" cap="none" normalizeH="0" baseline="0" dirty="0">
                <a:ln>
                  <a:noFill/>
                </a:ln>
                <a:solidFill>
                  <a:schemeClr val="tx1"/>
                </a:solidFill>
                <a:effectLst/>
                <a:latin typeface="Candara" panose="020E0502030303020204" pitchFamily="34" charset="0"/>
              </a:rPr>
              <a:t>Per ogni stato, abbiamo anche una variabile booleana corrispondente </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it-IT" altLang="it-IT" sz="2500" b="0" i="0" u="none" strike="noStrike" cap="none" normalizeH="0" baseline="0" dirty="0">
                <a:ln>
                  <a:noFill/>
                </a:ln>
                <a:solidFill>
                  <a:schemeClr val="tx1"/>
                </a:solidFill>
                <a:effectLst/>
                <a:latin typeface="Candara" panose="020E0502030303020204" pitchFamily="34" charset="0"/>
              </a:rPr>
              <a:t>Questa doppia rappresentazione (state + booleane) ci permette di: </a:t>
            </a:r>
          </a:p>
          <a:p>
            <a:pPr marL="895243" lvl="1" indent="-285750" defTabSz="914400" eaLnBrk="0" fontAlgn="base" hangingPunct="0">
              <a:spcBef>
                <a:spcPct val="0"/>
              </a:spcBef>
              <a:spcAft>
                <a:spcPct val="0"/>
              </a:spcAft>
              <a:buFont typeface="Wingdings" panose="05000000000000000000" pitchFamily="2" charset="2"/>
              <a:buChar char="q"/>
            </a:pPr>
            <a:r>
              <a:rPr kumimoji="0" lang="it-IT" altLang="it-IT" sz="2500" b="0" i="0" u="none" strike="noStrike" cap="none" normalizeH="0" baseline="0" dirty="0">
                <a:ln>
                  <a:noFill/>
                </a:ln>
                <a:solidFill>
                  <a:schemeClr val="tx1"/>
                </a:solidFill>
                <a:effectLst/>
                <a:latin typeface="Candara" panose="020E0502030303020204" pitchFamily="34" charset="0"/>
              </a:rPr>
              <a:t>Tracciare facilmente lo stato corrente del sistema </a:t>
            </a:r>
          </a:p>
          <a:p>
            <a:pPr marL="895243" lvl="1" indent="-285750" defTabSz="914400" eaLnBrk="0" fontAlgn="base" hangingPunct="0">
              <a:spcBef>
                <a:spcPct val="0"/>
              </a:spcBef>
              <a:spcAft>
                <a:spcPct val="0"/>
              </a:spcAft>
              <a:buFont typeface="Wingdings" panose="05000000000000000000" pitchFamily="2" charset="2"/>
              <a:buChar char="q"/>
            </a:pPr>
            <a:r>
              <a:rPr kumimoji="0" lang="it-IT" altLang="it-IT" sz="2500" b="0" i="0" u="none" strike="noStrike" cap="none" normalizeH="0" baseline="0" dirty="0">
                <a:ln>
                  <a:noFill/>
                </a:ln>
                <a:solidFill>
                  <a:schemeClr val="tx1"/>
                </a:solidFill>
                <a:effectLst/>
                <a:latin typeface="Candara" panose="020E0502030303020204" pitchFamily="34" charset="0"/>
              </a:rPr>
              <a:t>Verificare facilmente le proprietà temporali </a:t>
            </a:r>
          </a:p>
          <a:p>
            <a:pPr marL="895243" lvl="1" indent="-285750" defTabSz="914400" eaLnBrk="0" fontAlgn="base" hangingPunct="0">
              <a:spcBef>
                <a:spcPct val="0"/>
              </a:spcBef>
              <a:spcAft>
                <a:spcPct val="0"/>
              </a:spcAft>
              <a:buFont typeface="Wingdings" panose="05000000000000000000" pitchFamily="2" charset="2"/>
              <a:buChar char="q"/>
            </a:pPr>
            <a:r>
              <a:rPr kumimoji="0" lang="it-IT" altLang="it-IT" sz="2500" b="0" i="0" u="none" strike="noStrike" cap="none" normalizeH="0" baseline="0" dirty="0">
                <a:ln>
                  <a:noFill/>
                </a:ln>
                <a:solidFill>
                  <a:schemeClr val="tx1"/>
                </a:solidFill>
                <a:effectLst/>
                <a:latin typeface="Candara" panose="020E0502030303020204" pitchFamily="34" charset="0"/>
              </a:rPr>
              <a:t>Avere una rappresentazione più chiara delle condizioni del drone</a:t>
            </a:r>
          </a:p>
        </p:txBody>
      </p:sp>
      <p:sp>
        <p:nvSpPr>
          <p:cNvPr id="19" name="Rectangle 3">
            <a:extLst>
              <a:ext uri="{FF2B5EF4-FFF2-40B4-BE49-F238E27FC236}">
                <a16:creationId xmlns:a16="http://schemas.microsoft.com/office/drawing/2014/main" id="{AA74E56A-42AE-8740-645B-B05B2B78BE6D}"/>
              </a:ext>
            </a:extLst>
          </p:cNvPr>
          <p:cNvSpPr>
            <a:spLocks noChangeArrowheads="1"/>
          </p:cNvSpPr>
          <p:nvPr/>
        </p:nvSpPr>
        <p:spPr bwMode="auto">
          <a:xfrm>
            <a:off x="0" y="-323165"/>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81171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98E78D-6D6E-F787-83F8-7937D6A7034E}"/>
            </a:ext>
          </a:extLst>
        </p:cNvPr>
        <p:cNvGrpSpPr/>
        <p:nvPr/>
      </p:nvGrpSpPr>
      <p:grpSpPr>
        <a:xfrm>
          <a:off x="0" y="0"/>
          <a:ext cx="0" cy="0"/>
          <a:chOff x="0" y="0"/>
          <a:chExt cx="0" cy="0"/>
        </a:xfrm>
      </p:grpSpPr>
      <p:sp>
        <p:nvSpPr>
          <p:cNvPr id="13" name="Titolo 12">
            <a:extLst>
              <a:ext uri="{FF2B5EF4-FFF2-40B4-BE49-F238E27FC236}">
                <a16:creationId xmlns:a16="http://schemas.microsoft.com/office/drawing/2014/main" id="{BE7622F1-F2ED-70C3-4318-89E84E5B74E2}"/>
              </a:ext>
            </a:extLst>
          </p:cNvPr>
          <p:cNvSpPr>
            <a:spLocks noGrp="1"/>
          </p:cNvSpPr>
          <p:nvPr>
            <p:ph type="title"/>
          </p:nvPr>
        </p:nvSpPr>
        <p:spPr>
          <a:xfrm>
            <a:off x="765820" y="165389"/>
            <a:ext cx="10360501" cy="646332"/>
          </a:xfrm>
        </p:spPr>
        <p:txBody>
          <a:bodyPr rtlCol="0" anchor="b">
            <a:normAutofit fontScale="90000"/>
          </a:bodyPr>
          <a:lstStyle/>
          <a:p>
            <a:pPr rtl="0"/>
            <a:r>
              <a:rPr lang="it-IT" sz="4500" dirty="0">
                <a:latin typeface="Candara" panose="020E0502030303020204" pitchFamily="34" charset="0"/>
              </a:rPr>
              <a:t>Codifica </a:t>
            </a:r>
            <a:r>
              <a:rPr lang="it-IT" sz="4500" dirty="0" err="1">
                <a:latin typeface="Candara" panose="020E0502030303020204" pitchFamily="34" charset="0"/>
              </a:rPr>
              <a:t>NuSMV</a:t>
            </a:r>
            <a:endParaRPr lang="it-IT" sz="4500" dirty="0">
              <a:latin typeface="Candara" panose="020E0502030303020204" pitchFamily="34" charset="0"/>
            </a:endParaRPr>
          </a:p>
        </p:txBody>
      </p:sp>
      <p:sp>
        <p:nvSpPr>
          <p:cNvPr id="2" name="Rectangle 1">
            <a:extLst>
              <a:ext uri="{FF2B5EF4-FFF2-40B4-BE49-F238E27FC236}">
                <a16:creationId xmlns:a16="http://schemas.microsoft.com/office/drawing/2014/main" id="{AF04F2C7-340A-96FB-4853-A2CB13BC6626}"/>
              </a:ext>
            </a:extLst>
          </p:cNvPr>
          <p:cNvSpPr>
            <a:spLocks noGrp="1" noChangeArrowheads="1"/>
          </p:cNvSpPr>
          <p:nvPr>
            <p:ph sz="half" idx="1"/>
          </p:nvPr>
        </p:nvSpPr>
        <p:spPr bwMode="auto">
          <a:xfrm>
            <a:off x="765820" y="3381189"/>
            <a:ext cx="684076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sz="1800" b="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55A39089-4010-44E7-42B0-07C467EA06EC}"/>
              </a:ext>
            </a:extLst>
          </p:cNvPr>
          <p:cNvSpPr>
            <a:spLocks noChangeArrowheads="1"/>
          </p:cNvSpPr>
          <p:nvPr/>
        </p:nvSpPr>
        <p:spPr bwMode="auto">
          <a:xfrm>
            <a:off x="0" y="-323165"/>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sz="1800" b="0" i="0" u="none" strike="noStrike" cap="none" normalizeH="0" baseline="0" dirty="0">
              <a:ln>
                <a:noFill/>
              </a:ln>
              <a:solidFill>
                <a:schemeClr val="tx1"/>
              </a:solidFill>
              <a:effectLst/>
              <a:latin typeface="Arial" panose="020B0604020202020204" pitchFamily="34" charset="0"/>
            </a:endParaRPr>
          </a:p>
        </p:txBody>
      </p:sp>
      <p:sp>
        <p:nvSpPr>
          <p:cNvPr id="4" name="Rectangle 1">
            <a:extLst>
              <a:ext uri="{FF2B5EF4-FFF2-40B4-BE49-F238E27FC236}">
                <a16:creationId xmlns:a16="http://schemas.microsoft.com/office/drawing/2014/main" id="{4BB5AFF9-1253-C0FA-CA4C-A598B14210D1}"/>
              </a:ext>
            </a:extLst>
          </p:cNvPr>
          <p:cNvSpPr>
            <a:spLocks noChangeArrowheads="1"/>
          </p:cNvSpPr>
          <p:nvPr/>
        </p:nvSpPr>
        <p:spPr bwMode="auto">
          <a:xfrm>
            <a:off x="0" y="-323165"/>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sz="1800" b="0" i="0" u="none" strike="noStrike" cap="none" normalizeH="0" baseline="0" dirty="0">
              <a:ln>
                <a:noFill/>
              </a:ln>
              <a:solidFill>
                <a:schemeClr val="tx1"/>
              </a:solidFill>
              <a:effectLst/>
              <a:latin typeface="Arial" panose="020B0604020202020204" pitchFamily="34" charset="0"/>
            </a:endParaRPr>
          </a:p>
        </p:txBody>
      </p:sp>
      <p:sp>
        <p:nvSpPr>
          <p:cNvPr id="5" name="Rectangle 1">
            <a:extLst>
              <a:ext uri="{FF2B5EF4-FFF2-40B4-BE49-F238E27FC236}">
                <a16:creationId xmlns:a16="http://schemas.microsoft.com/office/drawing/2014/main" id="{C773713C-A46E-D282-45E9-1D176D2F7AA9}"/>
              </a:ext>
            </a:extLst>
          </p:cNvPr>
          <p:cNvSpPr>
            <a:spLocks noChangeArrowheads="1"/>
          </p:cNvSpPr>
          <p:nvPr/>
        </p:nvSpPr>
        <p:spPr bwMode="auto">
          <a:xfrm>
            <a:off x="0" y="-323165"/>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sz="1800" b="0" i="0" u="none" strike="noStrike" cap="none" normalizeH="0" baseline="0" dirty="0">
              <a:ln>
                <a:noFill/>
              </a:ln>
              <a:solidFill>
                <a:schemeClr val="tx1"/>
              </a:solidFill>
              <a:effectLst/>
              <a:latin typeface="Arial" panose="020B0604020202020204" pitchFamily="34" charset="0"/>
            </a:endParaRPr>
          </a:p>
        </p:txBody>
      </p:sp>
      <p:pic>
        <p:nvPicPr>
          <p:cNvPr id="15" name="Immagine 14" descr="Immagine che contiene testo, schermata, Carattere&#10;&#10;Il contenuto generato dall'IA potrebbe non essere corretto.">
            <a:extLst>
              <a:ext uri="{FF2B5EF4-FFF2-40B4-BE49-F238E27FC236}">
                <a16:creationId xmlns:a16="http://schemas.microsoft.com/office/drawing/2014/main" id="{B3451E0E-03B9-2601-2987-D37C2C81012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56494" y="1512058"/>
            <a:ext cx="6032331" cy="3096344"/>
          </a:xfrm>
          <a:prstGeom prst="rect">
            <a:avLst/>
          </a:prstGeom>
        </p:spPr>
      </p:pic>
      <p:sp>
        <p:nvSpPr>
          <p:cNvPr id="19" name="Rectangle 3">
            <a:extLst>
              <a:ext uri="{FF2B5EF4-FFF2-40B4-BE49-F238E27FC236}">
                <a16:creationId xmlns:a16="http://schemas.microsoft.com/office/drawing/2014/main" id="{C478B3F2-0DCA-ADB0-B5E2-84AC21B166F5}"/>
              </a:ext>
            </a:extLst>
          </p:cNvPr>
          <p:cNvSpPr>
            <a:spLocks noChangeArrowheads="1"/>
          </p:cNvSpPr>
          <p:nvPr/>
        </p:nvSpPr>
        <p:spPr bwMode="auto">
          <a:xfrm>
            <a:off x="0" y="-323165"/>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sz="1800" b="0" i="0" u="none" strike="noStrike" cap="none" normalizeH="0" baseline="0" dirty="0">
              <a:ln>
                <a:noFill/>
              </a:ln>
              <a:solidFill>
                <a:schemeClr val="tx1"/>
              </a:solidFill>
              <a:effectLst/>
              <a:latin typeface="Arial" panose="020B0604020202020204" pitchFamily="34" charset="0"/>
            </a:endParaRPr>
          </a:p>
        </p:txBody>
      </p:sp>
      <p:sp>
        <p:nvSpPr>
          <p:cNvPr id="8" name="CasellaDiTesto 7">
            <a:extLst>
              <a:ext uri="{FF2B5EF4-FFF2-40B4-BE49-F238E27FC236}">
                <a16:creationId xmlns:a16="http://schemas.microsoft.com/office/drawing/2014/main" id="{4AD91AE6-7621-B0BE-A58B-5BC9F54F1117}"/>
              </a:ext>
            </a:extLst>
          </p:cNvPr>
          <p:cNvSpPr txBox="1"/>
          <p:nvPr/>
        </p:nvSpPr>
        <p:spPr>
          <a:xfrm>
            <a:off x="184731" y="671691"/>
            <a:ext cx="6192688" cy="5847755"/>
          </a:xfrm>
          <a:prstGeom prst="rect">
            <a:avLst/>
          </a:prstGeom>
          <a:noFill/>
        </p:spPr>
        <p:txBody>
          <a:bodyPr wrap="square">
            <a:spAutoFit/>
          </a:bodyPr>
          <a:lstStyle/>
          <a:p>
            <a:pPr marR="0" lvl="0" algn="l" defTabSz="914400" rtl="0" eaLnBrk="0" fontAlgn="base" latinLnBrk="0" hangingPunct="0">
              <a:lnSpc>
                <a:spcPct val="100000"/>
              </a:lnSpc>
              <a:spcBef>
                <a:spcPct val="0"/>
              </a:spcBef>
              <a:spcAft>
                <a:spcPct val="0"/>
              </a:spcAft>
              <a:buClrTx/>
              <a:buSzTx/>
              <a:tabLst/>
            </a:pPr>
            <a:r>
              <a:rPr kumimoji="0" lang="it-IT" altLang="it-IT" sz="2200" b="1" i="0" u="none" strike="noStrike" cap="none" normalizeH="0" baseline="0" dirty="0">
                <a:ln>
                  <a:noFill/>
                </a:ln>
                <a:solidFill>
                  <a:schemeClr val="accent1"/>
                </a:solidFill>
                <a:effectLst/>
                <a:latin typeface="Candara" panose="020E0502030303020204" pitchFamily="34" charset="0"/>
              </a:rPr>
              <a:t>Assegnazioni iniziali</a:t>
            </a:r>
            <a:r>
              <a:rPr kumimoji="0" lang="it-IT" altLang="it-IT" sz="2200" b="0" i="0" u="none" strike="noStrike" cap="none" normalizeH="0" baseline="0" dirty="0">
                <a:ln>
                  <a:noFill/>
                </a:ln>
                <a:solidFill>
                  <a:schemeClr val="tx1"/>
                </a:solidFill>
                <a:effectLst/>
                <a:latin typeface="Candara" panose="020E0502030303020204" pitchFamily="34" charset="0"/>
              </a:rPr>
              <a:t>:</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it-IT" altLang="it-IT" sz="2200" b="0" i="0" u="none" strike="noStrike" cap="none" normalizeH="0" baseline="0" dirty="0">
                <a:ln>
                  <a:noFill/>
                </a:ln>
                <a:solidFill>
                  <a:schemeClr val="tx1"/>
                </a:solidFill>
                <a:effectLst/>
                <a:latin typeface="Candara" panose="020E0502030303020204" pitchFamily="34" charset="0"/>
              </a:rPr>
              <a:t>Il sistema parte dallo stato s1 (decollo) </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it-IT" altLang="it-IT" sz="2200" b="0" i="0" u="none" strike="noStrike" cap="none" normalizeH="0" baseline="0" dirty="0">
                <a:ln>
                  <a:noFill/>
                </a:ln>
                <a:solidFill>
                  <a:schemeClr val="tx1"/>
                </a:solidFill>
                <a:effectLst/>
                <a:latin typeface="Candara" panose="020E0502030303020204" pitchFamily="34" charset="0"/>
              </a:rPr>
              <a:t>Solo la variabile decollo è inizialmente TRUE </a:t>
            </a:r>
          </a:p>
          <a:p>
            <a:pPr marL="742950" marR="0" lvl="1"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it-IT" altLang="it-IT" sz="2200" b="0" i="0" u="none" strike="noStrike" cap="none" normalizeH="0" baseline="0" dirty="0">
                <a:ln>
                  <a:noFill/>
                </a:ln>
                <a:solidFill>
                  <a:schemeClr val="tx1"/>
                </a:solidFill>
                <a:effectLst/>
                <a:latin typeface="Candara" panose="020E0502030303020204" pitchFamily="34" charset="0"/>
              </a:rPr>
              <a:t>Il drone deve necessariamente iniziare dal decollo </a:t>
            </a:r>
          </a:p>
          <a:p>
            <a:pPr marL="742950" marR="0" lvl="1"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it-IT" altLang="it-IT" sz="2200" b="0" i="0" u="none" strike="noStrike" cap="none" normalizeH="0" baseline="0" dirty="0">
                <a:ln>
                  <a:noFill/>
                </a:ln>
                <a:solidFill>
                  <a:schemeClr val="tx1"/>
                </a:solidFill>
                <a:effectLst/>
                <a:latin typeface="Candara" panose="020E0502030303020204" pitchFamily="34" charset="0"/>
              </a:rPr>
              <a:t>Garantiamo uno stato iniziale ben definito </a:t>
            </a:r>
          </a:p>
          <a:p>
            <a:pPr marL="742950" marR="0" lvl="1"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it-IT" altLang="it-IT" sz="2200" b="0" i="0" u="none" strike="noStrike" cap="none" normalizeH="0" baseline="0" dirty="0">
                <a:ln>
                  <a:noFill/>
                </a:ln>
                <a:solidFill>
                  <a:schemeClr val="tx1"/>
                </a:solidFill>
                <a:effectLst/>
                <a:latin typeface="Candara" panose="020E0502030303020204" pitchFamily="34" charset="0"/>
              </a:rPr>
              <a:t>Evitiamo stati ambigui o inconsistenti.</a:t>
            </a:r>
          </a:p>
          <a:p>
            <a:pPr defTabSz="914400" eaLnBrk="0" fontAlgn="base" hangingPunct="0">
              <a:spcBef>
                <a:spcPct val="0"/>
              </a:spcBef>
              <a:spcAft>
                <a:spcPct val="0"/>
              </a:spcAft>
            </a:pPr>
            <a:endParaRPr lang="it-IT" altLang="it-IT" sz="2200" dirty="0">
              <a:latin typeface="Candara" panose="020E0502030303020204" pitchFamily="34" charset="0"/>
            </a:endParaRPr>
          </a:p>
          <a:p>
            <a:pPr defTabSz="914400" eaLnBrk="0" fontAlgn="base" hangingPunct="0">
              <a:spcBef>
                <a:spcPct val="0"/>
              </a:spcBef>
              <a:spcAft>
                <a:spcPct val="0"/>
              </a:spcAft>
            </a:pPr>
            <a:r>
              <a:rPr kumimoji="0" lang="it-IT" altLang="it-IT" sz="2200" b="1" i="0" u="none" strike="noStrike" cap="none" normalizeH="0" baseline="0" dirty="0">
                <a:ln>
                  <a:noFill/>
                </a:ln>
                <a:solidFill>
                  <a:schemeClr val="accent1"/>
                </a:solidFill>
                <a:effectLst/>
                <a:latin typeface="Candara" panose="020E0502030303020204" pitchFamily="34" charset="0"/>
              </a:rPr>
              <a:t>Transizioni di stato</a:t>
            </a:r>
            <a:r>
              <a:rPr kumimoji="0" lang="it-IT" altLang="it-IT" sz="2200" b="0" i="0" u="none" strike="noStrike" cap="none" normalizeH="0" baseline="0" dirty="0">
                <a:ln>
                  <a:noFill/>
                </a:ln>
                <a:solidFill>
                  <a:schemeClr val="tx1"/>
                </a:solidFill>
                <a:effectLst/>
                <a:latin typeface="Candara" panose="020E0502030303020204" pitchFamily="34" charset="0"/>
              </a:rPr>
              <a:t>: </a:t>
            </a:r>
            <a:endParaRPr lang="it-IT" altLang="it-IT" sz="2200" dirty="0">
              <a:latin typeface="Candara" panose="020E0502030303020204" pitchFamily="34" charset="0"/>
            </a:endParaRPr>
          </a:p>
          <a:p>
            <a:pPr marL="342900" lvl="0" indent="-342900" defTabSz="914400" eaLnBrk="0" fontAlgn="base" hangingPunct="0">
              <a:spcBef>
                <a:spcPct val="0"/>
              </a:spcBef>
              <a:spcAft>
                <a:spcPct val="0"/>
              </a:spcAft>
              <a:buFont typeface="Wingdings" panose="05000000000000000000" pitchFamily="2" charset="2"/>
              <a:buChar char="q"/>
            </a:pPr>
            <a:r>
              <a:rPr lang="it-IT" altLang="it-IT" sz="2200" dirty="0">
                <a:latin typeface="Candara" panose="020E0502030303020204" pitchFamily="34" charset="0"/>
              </a:rPr>
              <a:t>Definisce come il sistema evolve tra gli stati </a:t>
            </a:r>
          </a:p>
          <a:p>
            <a:pPr marL="342900" lvl="0" indent="-342900" defTabSz="914400" eaLnBrk="0" fontAlgn="base" hangingPunct="0">
              <a:spcBef>
                <a:spcPct val="0"/>
              </a:spcBef>
              <a:spcAft>
                <a:spcPct val="0"/>
              </a:spcAft>
              <a:buFont typeface="Wingdings" panose="05000000000000000000" pitchFamily="2" charset="2"/>
              <a:buChar char="q"/>
            </a:pPr>
            <a:r>
              <a:rPr lang="it-IT" altLang="it-IT" sz="2200" dirty="0">
                <a:latin typeface="Candara" panose="020E0502030303020204" pitchFamily="34" charset="0"/>
              </a:rPr>
              <a:t>Punto chiave: da s3 (hovering) abbiamo tre possibili transizioni </a:t>
            </a:r>
          </a:p>
          <a:p>
            <a:pPr marL="342900" lvl="0" indent="-342900" defTabSz="914400" eaLnBrk="0" fontAlgn="base" hangingPunct="0">
              <a:spcBef>
                <a:spcPct val="0"/>
              </a:spcBef>
              <a:spcAft>
                <a:spcPct val="0"/>
              </a:spcAft>
              <a:buFont typeface="Wingdings" panose="05000000000000000000" pitchFamily="2" charset="2"/>
              <a:buChar char="q"/>
            </a:pPr>
            <a:r>
              <a:rPr lang="it-IT" altLang="it-IT" sz="2200" dirty="0">
                <a:latin typeface="Candara" panose="020E0502030303020204" pitchFamily="34" charset="0"/>
              </a:rPr>
              <a:t>Da hovering può riprendere la navigazione, effettuare una consegna o prepararsi all'atterraggio </a:t>
            </a:r>
          </a:p>
          <a:p>
            <a:pPr marL="342900" lvl="0" indent="-342900" defTabSz="914400" eaLnBrk="0" fontAlgn="base" hangingPunct="0">
              <a:spcBef>
                <a:spcPct val="0"/>
              </a:spcBef>
              <a:spcAft>
                <a:spcPct val="0"/>
              </a:spcAft>
              <a:buFont typeface="Wingdings" panose="05000000000000000000" pitchFamily="2" charset="2"/>
              <a:buChar char="q"/>
            </a:pPr>
            <a:r>
              <a:rPr lang="it-IT" altLang="it-IT" sz="2200" dirty="0">
                <a:latin typeface="Candara" panose="020E0502030303020204" pitchFamily="34" charset="0"/>
              </a:rPr>
              <a:t>Questa struttura riflette la reale operatività di un drone</a:t>
            </a:r>
          </a:p>
        </p:txBody>
      </p:sp>
    </p:spTree>
    <p:extLst>
      <p:ext uri="{BB962C8B-B14F-4D97-AF65-F5344CB8AC3E}">
        <p14:creationId xmlns:p14="http://schemas.microsoft.com/office/powerpoint/2010/main" val="2392182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FBCB59-9A05-C6F4-8504-CD69D64F2D06}"/>
            </a:ext>
          </a:extLst>
        </p:cNvPr>
        <p:cNvGrpSpPr/>
        <p:nvPr/>
      </p:nvGrpSpPr>
      <p:grpSpPr>
        <a:xfrm>
          <a:off x="0" y="0"/>
          <a:ext cx="0" cy="0"/>
          <a:chOff x="0" y="0"/>
          <a:chExt cx="0" cy="0"/>
        </a:xfrm>
      </p:grpSpPr>
      <p:sp>
        <p:nvSpPr>
          <p:cNvPr id="13" name="Titolo 12">
            <a:extLst>
              <a:ext uri="{FF2B5EF4-FFF2-40B4-BE49-F238E27FC236}">
                <a16:creationId xmlns:a16="http://schemas.microsoft.com/office/drawing/2014/main" id="{B190D55A-555E-5125-9FFA-421CDBBCE358}"/>
              </a:ext>
            </a:extLst>
          </p:cNvPr>
          <p:cNvSpPr>
            <a:spLocks noGrp="1"/>
          </p:cNvSpPr>
          <p:nvPr>
            <p:ph type="title"/>
          </p:nvPr>
        </p:nvSpPr>
        <p:spPr>
          <a:xfrm>
            <a:off x="765820" y="165389"/>
            <a:ext cx="10360501" cy="646332"/>
          </a:xfrm>
        </p:spPr>
        <p:txBody>
          <a:bodyPr rtlCol="0" anchor="b">
            <a:normAutofit fontScale="90000"/>
          </a:bodyPr>
          <a:lstStyle/>
          <a:p>
            <a:pPr rtl="0"/>
            <a:r>
              <a:rPr lang="it-IT" sz="4500" dirty="0">
                <a:latin typeface="Candara" panose="020E0502030303020204" pitchFamily="34" charset="0"/>
              </a:rPr>
              <a:t>Codifica </a:t>
            </a:r>
            <a:r>
              <a:rPr lang="it-IT" sz="4500" dirty="0" err="1">
                <a:latin typeface="Candara" panose="020E0502030303020204" pitchFamily="34" charset="0"/>
              </a:rPr>
              <a:t>NuSMV</a:t>
            </a:r>
            <a:endParaRPr lang="it-IT" sz="4500" dirty="0">
              <a:latin typeface="Candara" panose="020E0502030303020204" pitchFamily="34" charset="0"/>
            </a:endParaRPr>
          </a:p>
        </p:txBody>
      </p:sp>
      <p:sp>
        <p:nvSpPr>
          <p:cNvPr id="2" name="Rectangle 1">
            <a:extLst>
              <a:ext uri="{FF2B5EF4-FFF2-40B4-BE49-F238E27FC236}">
                <a16:creationId xmlns:a16="http://schemas.microsoft.com/office/drawing/2014/main" id="{C958F698-565D-6609-5486-92EE19458687}"/>
              </a:ext>
            </a:extLst>
          </p:cNvPr>
          <p:cNvSpPr>
            <a:spLocks noGrp="1" noChangeArrowheads="1"/>
          </p:cNvSpPr>
          <p:nvPr>
            <p:ph sz="half" idx="1"/>
          </p:nvPr>
        </p:nvSpPr>
        <p:spPr bwMode="auto">
          <a:xfrm>
            <a:off x="765820" y="3381189"/>
            <a:ext cx="684076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sz="1800" b="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124EBBA7-5086-8DC7-F918-EE8C19F52FFE}"/>
              </a:ext>
            </a:extLst>
          </p:cNvPr>
          <p:cNvSpPr>
            <a:spLocks noChangeArrowheads="1"/>
          </p:cNvSpPr>
          <p:nvPr/>
        </p:nvSpPr>
        <p:spPr bwMode="auto">
          <a:xfrm>
            <a:off x="0" y="-323165"/>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sz="1800" b="0" i="0" u="none" strike="noStrike" cap="none" normalizeH="0" baseline="0" dirty="0">
              <a:ln>
                <a:noFill/>
              </a:ln>
              <a:solidFill>
                <a:schemeClr val="tx1"/>
              </a:solidFill>
              <a:effectLst/>
              <a:latin typeface="Arial" panose="020B0604020202020204" pitchFamily="34" charset="0"/>
            </a:endParaRPr>
          </a:p>
        </p:txBody>
      </p:sp>
      <p:sp>
        <p:nvSpPr>
          <p:cNvPr id="4" name="Rectangle 1">
            <a:extLst>
              <a:ext uri="{FF2B5EF4-FFF2-40B4-BE49-F238E27FC236}">
                <a16:creationId xmlns:a16="http://schemas.microsoft.com/office/drawing/2014/main" id="{AB90B36F-BBA9-F8DA-416C-6EF3F05AE1DE}"/>
              </a:ext>
            </a:extLst>
          </p:cNvPr>
          <p:cNvSpPr>
            <a:spLocks noChangeArrowheads="1"/>
          </p:cNvSpPr>
          <p:nvPr/>
        </p:nvSpPr>
        <p:spPr bwMode="auto">
          <a:xfrm>
            <a:off x="0" y="-323165"/>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sz="1800" b="0" i="0" u="none" strike="noStrike" cap="none" normalizeH="0" baseline="0" dirty="0">
              <a:ln>
                <a:noFill/>
              </a:ln>
              <a:solidFill>
                <a:schemeClr val="tx1"/>
              </a:solidFill>
              <a:effectLst/>
              <a:latin typeface="Arial" panose="020B0604020202020204" pitchFamily="34" charset="0"/>
            </a:endParaRPr>
          </a:p>
        </p:txBody>
      </p:sp>
      <p:sp>
        <p:nvSpPr>
          <p:cNvPr id="5" name="Rectangle 1">
            <a:extLst>
              <a:ext uri="{FF2B5EF4-FFF2-40B4-BE49-F238E27FC236}">
                <a16:creationId xmlns:a16="http://schemas.microsoft.com/office/drawing/2014/main" id="{EBE1E082-C33D-D97E-8A44-6B4643DAF979}"/>
              </a:ext>
            </a:extLst>
          </p:cNvPr>
          <p:cNvSpPr>
            <a:spLocks noChangeArrowheads="1"/>
          </p:cNvSpPr>
          <p:nvPr/>
        </p:nvSpPr>
        <p:spPr bwMode="auto">
          <a:xfrm>
            <a:off x="0" y="-323165"/>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sz="1800" b="0" i="0" u="none" strike="noStrike" cap="none" normalizeH="0" baseline="0" dirty="0">
              <a:ln>
                <a:noFill/>
              </a:ln>
              <a:solidFill>
                <a:schemeClr val="tx1"/>
              </a:solidFill>
              <a:effectLst/>
              <a:latin typeface="Arial" panose="020B0604020202020204" pitchFamily="34" charset="0"/>
            </a:endParaRPr>
          </a:p>
        </p:txBody>
      </p:sp>
      <p:sp>
        <p:nvSpPr>
          <p:cNvPr id="19" name="Rectangle 3">
            <a:extLst>
              <a:ext uri="{FF2B5EF4-FFF2-40B4-BE49-F238E27FC236}">
                <a16:creationId xmlns:a16="http://schemas.microsoft.com/office/drawing/2014/main" id="{9C484F6A-92C3-3E2B-4CCB-EDD3AD3A5B3A}"/>
              </a:ext>
            </a:extLst>
          </p:cNvPr>
          <p:cNvSpPr>
            <a:spLocks noChangeArrowheads="1"/>
          </p:cNvSpPr>
          <p:nvPr/>
        </p:nvSpPr>
        <p:spPr bwMode="auto">
          <a:xfrm>
            <a:off x="0" y="-323165"/>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sz="1800" b="0" i="0" u="none" strike="noStrike" cap="none" normalizeH="0" baseline="0" dirty="0">
              <a:ln>
                <a:noFill/>
              </a:ln>
              <a:solidFill>
                <a:schemeClr val="tx1"/>
              </a:solidFill>
              <a:effectLst/>
              <a:latin typeface="Arial" panose="020B0604020202020204" pitchFamily="34" charset="0"/>
            </a:endParaRPr>
          </a:p>
        </p:txBody>
      </p:sp>
      <p:sp>
        <p:nvSpPr>
          <p:cNvPr id="8" name="CasellaDiTesto 7">
            <a:extLst>
              <a:ext uri="{FF2B5EF4-FFF2-40B4-BE49-F238E27FC236}">
                <a16:creationId xmlns:a16="http://schemas.microsoft.com/office/drawing/2014/main" id="{8E959CBE-5203-7BD3-32AF-5354207BB2FE}"/>
              </a:ext>
            </a:extLst>
          </p:cNvPr>
          <p:cNvSpPr txBox="1"/>
          <p:nvPr/>
        </p:nvSpPr>
        <p:spPr>
          <a:xfrm>
            <a:off x="765820" y="375656"/>
            <a:ext cx="6480720" cy="3308598"/>
          </a:xfrm>
          <a:prstGeom prst="rect">
            <a:avLst/>
          </a:prstGeom>
          <a:noFill/>
        </p:spPr>
        <p:txBody>
          <a:bodyPr wrap="square">
            <a:spAutoFit/>
          </a:bodyPr>
          <a:lstStyle/>
          <a:p>
            <a:pPr lvl="0" defTabSz="914400" eaLnBrk="0" fontAlgn="base" hangingPunct="0">
              <a:spcBef>
                <a:spcPct val="0"/>
              </a:spcBef>
              <a:spcAft>
                <a:spcPct val="0"/>
              </a:spcAft>
            </a:pPr>
            <a:endParaRPr lang="it-IT" altLang="it-IT" dirty="0">
              <a:latin typeface="Arial" panose="020B0604020202020204" pitchFamily="34" charset="0"/>
            </a:endParaRPr>
          </a:p>
          <a:p>
            <a:pPr lvl="0" defTabSz="914400" eaLnBrk="0" fontAlgn="base" hangingPunct="0">
              <a:spcBef>
                <a:spcPct val="0"/>
              </a:spcBef>
              <a:spcAft>
                <a:spcPct val="0"/>
              </a:spcAft>
            </a:pPr>
            <a:r>
              <a:rPr lang="it-IT" sz="2300" b="1" dirty="0">
                <a:solidFill>
                  <a:schemeClr val="accent1"/>
                </a:solidFill>
                <a:effectLst/>
                <a:latin typeface="Candara" panose="020E0502030303020204" pitchFamily="34" charset="0"/>
                <a:ea typeface="Aptos" panose="020B0004020202020204" pitchFamily="34" charset="0"/>
                <a:cs typeface="Times New Roman" panose="02020603050405020304" pitchFamily="18" charset="0"/>
              </a:rPr>
              <a:t>Aggiornamento delle variabili booleane:</a:t>
            </a:r>
            <a:endParaRPr lang="it-IT" altLang="it-IT" sz="2300" b="1" dirty="0">
              <a:solidFill>
                <a:schemeClr val="accent1"/>
              </a:solidFill>
              <a:latin typeface="Candara" panose="020E0502030303020204" pitchFamily="34" charset="0"/>
            </a:endParaRPr>
          </a:p>
          <a:p>
            <a:pPr marL="342900" indent="-342900" defTabSz="914400" eaLnBrk="0" fontAlgn="base" hangingPunct="0">
              <a:spcBef>
                <a:spcPct val="0"/>
              </a:spcBef>
              <a:spcAft>
                <a:spcPct val="0"/>
              </a:spcAft>
              <a:buFont typeface="Wingdings" panose="05000000000000000000" pitchFamily="2" charset="2"/>
              <a:buChar char="q"/>
            </a:pPr>
            <a:r>
              <a:rPr lang="it-IT" sz="2000" dirty="0">
                <a:effectLst/>
                <a:latin typeface="Candara" panose="020E0502030303020204" pitchFamily="34" charset="0"/>
                <a:ea typeface="Aptos" panose="020B0004020202020204" pitchFamily="34" charset="0"/>
                <a:cs typeface="Times New Roman" panose="02020603050405020304" pitchFamily="18" charset="0"/>
              </a:rPr>
              <a:t>Per ogni proprietà (decollo, navigazione, ecc.) ho definito che essa diventi TRUE nel passo successivo, se il prossimo stato corrisponde a quello associato </a:t>
            </a:r>
          </a:p>
          <a:p>
            <a:pPr marL="342900" indent="-342900" defTabSz="914400" eaLnBrk="0" fontAlgn="base" hangingPunct="0">
              <a:spcBef>
                <a:spcPct val="0"/>
              </a:spcBef>
              <a:spcAft>
                <a:spcPct val="0"/>
              </a:spcAft>
              <a:buFont typeface="Wingdings" panose="05000000000000000000" pitchFamily="2" charset="2"/>
              <a:buChar char="q"/>
            </a:pPr>
            <a:r>
              <a:rPr lang="it-IT" altLang="it-IT" sz="2000" dirty="0">
                <a:latin typeface="Candara" panose="020E0502030303020204" pitchFamily="34" charset="0"/>
              </a:rPr>
              <a:t>Mantiene sincronizzazione tra stato e variabili booleane </a:t>
            </a:r>
          </a:p>
          <a:p>
            <a:pPr marL="952393" lvl="1" indent="-342900" defTabSz="914400" eaLnBrk="0" fontAlgn="base" hangingPunct="0">
              <a:spcBef>
                <a:spcPct val="0"/>
              </a:spcBef>
              <a:spcAft>
                <a:spcPct val="0"/>
              </a:spcAft>
              <a:buFont typeface="Wingdings" panose="05000000000000000000" pitchFamily="2" charset="2"/>
              <a:buChar char="q"/>
            </a:pPr>
            <a:r>
              <a:rPr lang="it-IT" altLang="it-IT" sz="2000" dirty="0">
                <a:latin typeface="Candara" panose="020E0502030303020204" pitchFamily="34" charset="0"/>
              </a:rPr>
              <a:t>Semplifica la verifica delle proprietà </a:t>
            </a:r>
          </a:p>
          <a:p>
            <a:pPr marL="952393" lvl="1" indent="-342900" defTabSz="914400" eaLnBrk="0" fontAlgn="base" hangingPunct="0">
              <a:spcBef>
                <a:spcPct val="0"/>
              </a:spcBef>
              <a:spcAft>
                <a:spcPct val="0"/>
              </a:spcAft>
              <a:buFont typeface="Wingdings" panose="05000000000000000000" pitchFamily="2" charset="2"/>
              <a:buChar char="q"/>
            </a:pPr>
            <a:r>
              <a:rPr lang="it-IT" altLang="it-IT" sz="2000" dirty="0">
                <a:latin typeface="Candara" panose="020E0502030303020204" pitchFamily="34" charset="0"/>
              </a:rPr>
              <a:t>Rende il modello più leggibile e verificabile</a:t>
            </a:r>
          </a:p>
          <a:p>
            <a:pPr defTabSz="914400" eaLnBrk="0" fontAlgn="base" hangingPunct="0">
              <a:spcBef>
                <a:spcPct val="0"/>
              </a:spcBef>
              <a:spcAft>
                <a:spcPct val="0"/>
              </a:spcAft>
            </a:pPr>
            <a:endParaRPr lang="it-IT" altLang="it-IT" sz="2200" dirty="0">
              <a:latin typeface="Candara" panose="020E0502030303020204" pitchFamily="34" charset="0"/>
            </a:endParaRPr>
          </a:p>
        </p:txBody>
      </p:sp>
      <p:pic>
        <p:nvPicPr>
          <p:cNvPr id="6" name="Immagine 5" descr="Immagine che contiene testo, schermata, Carattere&#10;&#10;Il contenuto generato dall'IA potrebbe non essere corretto.">
            <a:extLst>
              <a:ext uri="{FF2B5EF4-FFF2-40B4-BE49-F238E27FC236}">
                <a16:creationId xmlns:a16="http://schemas.microsoft.com/office/drawing/2014/main" id="{210EFF29-900B-662A-D72E-9FBE56E384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18548" y="521306"/>
            <a:ext cx="4472522" cy="2907694"/>
          </a:xfrm>
          <a:prstGeom prst="rect">
            <a:avLst/>
          </a:prstGeom>
        </p:spPr>
      </p:pic>
      <p:cxnSp>
        <p:nvCxnSpPr>
          <p:cNvPr id="16" name="Connettore diritto 15">
            <a:extLst>
              <a:ext uri="{FF2B5EF4-FFF2-40B4-BE49-F238E27FC236}">
                <a16:creationId xmlns:a16="http://schemas.microsoft.com/office/drawing/2014/main" id="{348AF0D3-43F7-093E-F52C-829E0EFCDD48}"/>
              </a:ext>
            </a:extLst>
          </p:cNvPr>
          <p:cNvCxnSpPr/>
          <p:nvPr/>
        </p:nvCxnSpPr>
        <p:spPr>
          <a:xfrm>
            <a:off x="0" y="3501008"/>
            <a:ext cx="12188825" cy="0"/>
          </a:xfrm>
          <a:prstGeom prst="line">
            <a:avLst/>
          </a:prstGeom>
          <a:ln w="25400"/>
        </p:spPr>
        <p:style>
          <a:lnRef idx="1">
            <a:schemeClr val="accent1"/>
          </a:lnRef>
          <a:fillRef idx="0">
            <a:schemeClr val="accent1"/>
          </a:fillRef>
          <a:effectRef idx="0">
            <a:schemeClr val="accent1"/>
          </a:effectRef>
          <a:fontRef idx="minor">
            <a:schemeClr val="tx1"/>
          </a:fontRef>
        </p:style>
      </p:cxnSp>
      <p:pic>
        <p:nvPicPr>
          <p:cNvPr id="17" name="Immagine 16" descr="Immagine che contiene testo, Carattere, schermata, Elementi grafici&#10;&#10;Il contenuto generato dall'IA potrebbe non essere corretto.">
            <a:extLst>
              <a:ext uri="{FF2B5EF4-FFF2-40B4-BE49-F238E27FC236}">
                <a16:creationId xmlns:a16="http://schemas.microsoft.com/office/drawing/2014/main" id="{8FFD3F99-A018-A636-1173-D0298E8A1B0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78694" y="4147339"/>
            <a:ext cx="5245375" cy="769629"/>
          </a:xfrm>
          <a:prstGeom prst="rect">
            <a:avLst/>
          </a:prstGeom>
        </p:spPr>
      </p:pic>
      <p:pic>
        <p:nvPicPr>
          <p:cNvPr id="18" name="Immagine 17" descr="Immagine che contiene testo, Carattere, schermata, Elementi grafici&#10;&#10;Il contenuto generato dall'IA potrebbe non essere corretto.">
            <a:extLst>
              <a:ext uri="{FF2B5EF4-FFF2-40B4-BE49-F238E27FC236}">
                <a16:creationId xmlns:a16="http://schemas.microsoft.com/office/drawing/2014/main" id="{102256C5-9FC9-68DC-8269-F54185D840C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37248" y="5591925"/>
            <a:ext cx="5351577" cy="813085"/>
          </a:xfrm>
          <a:prstGeom prst="rect">
            <a:avLst/>
          </a:prstGeom>
        </p:spPr>
      </p:pic>
      <p:sp>
        <p:nvSpPr>
          <p:cNvPr id="21" name="CasellaDiTesto 20">
            <a:extLst>
              <a:ext uri="{FF2B5EF4-FFF2-40B4-BE49-F238E27FC236}">
                <a16:creationId xmlns:a16="http://schemas.microsoft.com/office/drawing/2014/main" id="{F6629E7E-1F35-EBE3-618A-7C0439010CF0}"/>
              </a:ext>
            </a:extLst>
          </p:cNvPr>
          <p:cNvSpPr txBox="1"/>
          <p:nvPr/>
        </p:nvSpPr>
        <p:spPr>
          <a:xfrm>
            <a:off x="765820" y="3680983"/>
            <a:ext cx="6112874" cy="2923877"/>
          </a:xfrm>
          <a:prstGeom prst="rect">
            <a:avLst/>
          </a:prstGeom>
          <a:noFill/>
        </p:spPr>
        <p:txBody>
          <a:bodyPr wrap="square">
            <a:spAutoFit/>
          </a:bodyPr>
          <a:lstStyle/>
          <a:p>
            <a:r>
              <a:rPr lang="it-IT" sz="2300" b="1" dirty="0">
                <a:solidFill>
                  <a:schemeClr val="accent1"/>
                </a:solidFill>
                <a:effectLst/>
                <a:latin typeface="Candara" panose="020E0502030303020204" pitchFamily="34" charset="0"/>
                <a:ea typeface="Aptos" panose="020B0004020202020204" pitchFamily="34" charset="0"/>
                <a:cs typeface="Times New Roman" panose="02020603050405020304" pitchFamily="18" charset="0"/>
              </a:rPr>
              <a:t>Verifica delle proprietà:</a:t>
            </a:r>
            <a:endParaRPr lang="it-IT" sz="2300" dirty="0">
              <a:solidFill>
                <a:schemeClr val="accent1"/>
              </a:solidFill>
              <a:effectLst/>
              <a:latin typeface="Candara" panose="020E0502030303020204" pitchFamily="34" charset="0"/>
              <a:ea typeface="Aptos" panose="020B0004020202020204" pitchFamily="34" charset="0"/>
              <a:cs typeface="Times New Roman" panose="02020603050405020304" pitchFamily="18" charset="0"/>
            </a:endParaRPr>
          </a:p>
          <a:p>
            <a:pPr marL="342900" indent="-342900">
              <a:buFont typeface="Wingdings" panose="05000000000000000000" pitchFamily="2" charset="2"/>
              <a:buChar char="q"/>
            </a:pPr>
            <a:r>
              <a:rPr lang="it-IT" sz="2300" dirty="0">
                <a:effectLst/>
                <a:latin typeface="Candara" panose="020E0502030303020204" pitchFamily="34" charset="0"/>
                <a:ea typeface="Aptos" panose="020B0004020202020204" pitchFamily="34" charset="0"/>
                <a:cs typeface="Times New Roman" panose="02020603050405020304" pitchFamily="18" charset="0"/>
              </a:rPr>
              <a:t>Le proprietà sono specificate usando le keyword LTLSPEC e CTLSPEC che poi vengono verificate automaticamente dal model </a:t>
            </a:r>
            <a:r>
              <a:rPr lang="it-IT" sz="2300" dirty="0" err="1">
                <a:effectLst/>
                <a:latin typeface="Candara" panose="020E0502030303020204" pitchFamily="34" charset="0"/>
                <a:ea typeface="Aptos" panose="020B0004020202020204" pitchFamily="34" charset="0"/>
                <a:cs typeface="Times New Roman" panose="02020603050405020304" pitchFamily="18" charset="0"/>
              </a:rPr>
              <a:t>checker</a:t>
            </a:r>
            <a:r>
              <a:rPr lang="it-IT" sz="2300" dirty="0">
                <a:effectLst/>
                <a:latin typeface="Candara" panose="020E0502030303020204" pitchFamily="34" charset="0"/>
                <a:ea typeface="Aptos" panose="020B0004020202020204" pitchFamily="34" charset="0"/>
                <a:cs typeface="Times New Roman" panose="02020603050405020304" pitchFamily="18" charset="0"/>
              </a:rPr>
              <a:t>. </a:t>
            </a:r>
          </a:p>
          <a:p>
            <a:endParaRPr lang="it-IT" sz="2300" dirty="0">
              <a:effectLst/>
              <a:latin typeface="Candara" panose="020E0502030303020204" pitchFamily="34" charset="0"/>
              <a:ea typeface="Aptos" panose="020B0004020202020204" pitchFamily="34" charset="0"/>
              <a:cs typeface="Times New Roman" panose="02020603050405020304" pitchFamily="18" charset="0"/>
            </a:endParaRPr>
          </a:p>
          <a:p>
            <a:pPr marL="342900" indent="-342900">
              <a:buFont typeface="Wingdings" panose="05000000000000000000" pitchFamily="2" charset="2"/>
              <a:buChar char="q"/>
            </a:pPr>
            <a:r>
              <a:rPr lang="it-IT" sz="2300" dirty="0">
                <a:effectLst/>
                <a:latin typeface="Candara" panose="020E0502030303020204" pitchFamily="34" charset="0"/>
                <a:ea typeface="Aptos" panose="020B0004020202020204" pitchFamily="34" charset="0"/>
                <a:cs typeface="Times New Roman" panose="02020603050405020304" pitchFamily="18" charset="0"/>
              </a:rPr>
              <a:t>Il sistema conferma se ogni proprietà è soddisfatta o fornisce un controesempio.</a:t>
            </a:r>
            <a:endParaRPr lang="it-IT" sz="2300" dirty="0"/>
          </a:p>
        </p:txBody>
      </p:sp>
    </p:spTree>
    <p:extLst>
      <p:ext uri="{BB962C8B-B14F-4D97-AF65-F5344CB8AC3E}">
        <p14:creationId xmlns:p14="http://schemas.microsoft.com/office/powerpoint/2010/main" val="25589775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780BAF-FD36-E3E7-8C32-342F27D645E6}"/>
            </a:ext>
          </a:extLst>
        </p:cNvPr>
        <p:cNvGrpSpPr/>
        <p:nvPr/>
      </p:nvGrpSpPr>
      <p:grpSpPr>
        <a:xfrm>
          <a:off x="0" y="0"/>
          <a:ext cx="0" cy="0"/>
          <a:chOff x="0" y="0"/>
          <a:chExt cx="0" cy="0"/>
        </a:xfrm>
      </p:grpSpPr>
      <p:sp>
        <p:nvSpPr>
          <p:cNvPr id="13" name="Titolo 12">
            <a:extLst>
              <a:ext uri="{FF2B5EF4-FFF2-40B4-BE49-F238E27FC236}">
                <a16:creationId xmlns:a16="http://schemas.microsoft.com/office/drawing/2014/main" id="{832BA206-0531-6A52-A573-7B14F6D57CF0}"/>
              </a:ext>
            </a:extLst>
          </p:cNvPr>
          <p:cNvSpPr>
            <a:spLocks noGrp="1"/>
          </p:cNvSpPr>
          <p:nvPr>
            <p:ph type="title"/>
          </p:nvPr>
        </p:nvSpPr>
        <p:spPr>
          <a:xfrm>
            <a:off x="765820" y="165389"/>
            <a:ext cx="10360501" cy="646332"/>
          </a:xfrm>
        </p:spPr>
        <p:txBody>
          <a:bodyPr rtlCol="0" anchor="b">
            <a:normAutofit fontScale="90000"/>
          </a:bodyPr>
          <a:lstStyle/>
          <a:p>
            <a:pPr rtl="0"/>
            <a:r>
              <a:rPr lang="it-IT" sz="4500" dirty="0">
                <a:latin typeface="Candara" panose="020E0502030303020204" pitchFamily="34" charset="0"/>
              </a:rPr>
              <a:t>Casi di non soddisfacimento</a:t>
            </a:r>
          </a:p>
        </p:txBody>
      </p:sp>
      <p:sp>
        <p:nvSpPr>
          <p:cNvPr id="2" name="Rectangle 1">
            <a:extLst>
              <a:ext uri="{FF2B5EF4-FFF2-40B4-BE49-F238E27FC236}">
                <a16:creationId xmlns:a16="http://schemas.microsoft.com/office/drawing/2014/main" id="{DCBC8911-EC09-E201-7FA9-51507DA3B09D}"/>
              </a:ext>
            </a:extLst>
          </p:cNvPr>
          <p:cNvSpPr>
            <a:spLocks noGrp="1" noChangeArrowheads="1"/>
          </p:cNvSpPr>
          <p:nvPr>
            <p:ph sz="half" idx="1"/>
          </p:nvPr>
        </p:nvSpPr>
        <p:spPr bwMode="auto">
          <a:xfrm>
            <a:off x="765820" y="3381189"/>
            <a:ext cx="684076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sz="1800" b="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68FD90EC-4110-9F3E-2086-EFD7C07B42A9}"/>
              </a:ext>
            </a:extLst>
          </p:cNvPr>
          <p:cNvSpPr>
            <a:spLocks noChangeArrowheads="1"/>
          </p:cNvSpPr>
          <p:nvPr/>
        </p:nvSpPr>
        <p:spPr bwMode="auto">
          <a:xfrm>
            <a:off x="0" y="-323165"/>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sz="1800" b="0" i="0" u="none" strike="noStrike" cap="none" normalizeH="0" baseline="0" dirty="0">
              <a:ln>
                <a:noFill/>
              </a:ln>
              <a:solidFill>
                <a:schemeClr val="tx1"/>
              </a:solidFill>
              <a:effectLst/>
              <a:latin typeface="Arial" panose="020B0604020202020204" pitchFamily="34" charset="0"/>
            </a:endParaRPr>
          </a:p>
        </p:txBody>
      </p:sp>
      <p:sp>
        <p:nvSpPr>
          <p:cNvPr id="4" name="Rectangle 1">
            <a:extLst>
              <a:ext uri="{FF2B5EF4-FFF2-40B4-BE49-F238E27FC236}">
                <a16:creationId xmlns:a16="http://schemas.microsoft.com/office/drawing/2014/main" id="{BDA5FA5A-B6EF-0F9F-6A20-42038AF46766}"/>
              </a:ext>
            </a:extLst>
          </p:cNvPr>
          <p:cNvSpPr>
            <a:spLocks noChangeArrowheads="1"/>
          </p:cNvSpPr>
          <p:nvPr/>
        </p:nvSpPr>
        <p:spPr bwMode="auto">
          <a:xfrm>
            <a:off x="0" y="-323165"/>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sz="1800" b="0" i="0" u="none" strike="noStrike" cap="none" normalizeH="0" baseline="0" dirty="0">
              <a:ln>
                <a:noFill/>
              </a:ln>
              <a:solidFill>
                <a:schemeClr val="tx1"/>
              </a:solidFill>
              <a:effectLst/>
              <a:latin typeface="Arial" panose="020B0604020202020204" pitchFamily="34" charset="0"/>
            </a:endParaRPr>
          </a:p>
        </p:txBody>
      </p:sp>
      <p:sp>
        <p:nvSpPr>
          <p:cNvPr id="5" name="Rectangle 1">
            <a:extLst>
              <a:ext uri="{FF2B5EF4-FFF2-40B4-BE49-F238E27FC236}">
                <a16:creationId xmlns:a16="http://schemas.microsoft.com/office/drawing/2014/main" id="{F749B98B-F6C8-3C09-C541-6369BA096F5C}"/>
              </a:ext>
            </a:extLst>
          </p:cNvPr>
          <p:cNvSpPr>
            <a:spLocks noChangeArrowheads="1"/>
          </p:cNvSpPr>
          <p:nvPr/>
        </p:nvSpPr>
        <p:spPr bwMode="auto">
          <a:xfrm>
            <a:off x="0" y="-323165"/>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sz="1800" b="0" i="0" u="none" strike="noStrike" cap="none" normalizeH="0" baseline="0" dirty="0">
              <a:ln>
                <a:noFill/>
              </a:ln>
              <a:solidFill>
                <a:schemeClr val="tx1"/>
              </a:solidFill>
              <a:effectLst/>
              <a:latin typeface="Arial" panose="020B0604020202020204" pitchFamily="34" charset="0"/>
            </a:endParaRPr>
          </a:p>
        </p:txBody>
      </p:sp>
      <p:sp>
        <p:nvSpPr>
          <p:cNvPr id="19" name="Rectangle 3">
            <a:extLst>
              <a:ext uri="{FF2B5EF4-FFF2-40B4-BE49-F238E27FC236}">
                <a16:creationId xmlns:a16="http://schemas.microsoft.com/office/drawing/2014/main" id="{475F896F-61FF-BEDC-7E90-A0CE21F01230}"/>
              </a:ext>
            </a:extLst>
          </p:cNvPr>
          <p:cNvSpPr>
            <a:spLocks noChangeArrowheads="1"/>
          </p:cNvSpPr>
          <p:nvPr/>
        </p:nvSpPr>
        <p:spPr bwMode="auto">
          <a:xfrm>
            <a:off x="0" y="-323165"/>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sz="1800" b="0" i="0" u="none" strike="noStrike" cap="none" normalizeH="0" baseline="0" dirty="0">
              <a:ln>
                <a:noFill/>
              </a:ln>
              <a:solidFill>
                <a:schemeClr val="tx1"/>
              </a:solidFill>
              <a:effectLst/>
              <a:latin typeface="Arial" panose="020B0604020202020204" pitchFamily="34" charset="0"/>
            </a:endParaRPr>
          </a:p>
        </p:txBody>
      </p:sp>
      <p:sp>
        <p:nvSpPr>
          <p:cNvPr id="8" name="CasellaDiTesto 7">
            <a:extLst>
              <a:ext uri="{FF2B5EF4-FFF2-40B4-BE49-F238E27FC236}">
                <a16:creationId xmlns:a16="http://schemas.microsoft.com/office/drawing/2014/main" id="{9C0687CF-B808-79EB-A806-42DF934864EA}"/>
              </a:ext>
            </a:extLst>
          </p:cNvPr>
          <p:cNvSpPr txBox="1"/>
          <p:nvPr/>
        </p:nvSpPr>
        <p:spPr>
          <a:xfrm>
            <a:off x="765820" y="392032"/>
            <a:ext cx="6480720" cy="800219"/>
          </a:xfrm>
          <a:prstGeom prst="rect">
            <a:avLst/>
          </a:prstGeom>
          <a:noFill/>
        </p:spPr>
        <p:txBody>
          <a:bodyPr wrap="square">
            <a:spAutoFit/>
          </a:bodyPr>
          <a:lstStyle/>
          <a:p>
            <a:pPr lvl="0" defTabSz="914400" eaLnBrk="0" fontAlgn="base" hangingPunct="0">
              <a:spcBef>
                <a:spcPct val="0"/>
              </a:spcBef>
              <a:spcAft>
                <a:spcPct val="0"/>
              </a:spcAft>
            </a:pPr>
            <a:endParaRPr lang="it-IT" altLang="it-IT" dirty="0">
              <a:latin typeface="Arial" panose="020B0604020202020204" pitchFamily="34" charset="0"/>
            </a:endParaRPr>
          </a:p>
          <a:p>
            <a:pPr defTabSz="914400" eaLnBrk="0" fontAlgn="base" hangingPunct="0">
              <a:spcBef>
                <a:spcPct val="0"/>
              </a:spcBef>
              <a:spcAft>
                <a:spcPct val="0"/>
              </a:spcAft>
            </a:pPr>
            <a:endParaRPr lang="it-IT" altLang="it-IT" sz="2200" dirty="0">
              <a:latin typeface="Candara" panose="020E0502030303020204" pitchFamily="34" charset="0"/>
            </a:endParaRPr>
          </a:p>
        </p:txBody>
      </p:sp>
      <p:sp>
        <p:nvSpPr>
          <p:cNvPr id="9" name="CasellaDiTesto 8">
            <a:extLst>
              <a:ext uri="{FF2B5EF4-FFF2-40B4-BE49-F238E27FC236}">
                <a16:creationId xmlns:a16="http://schemas.microsoft.com/office/drawing/2014/main" id="{4D11A5F0-5419-7919-DC6B-1864BE103738}"/>
              </a:ext>
            </a:extLst>
          </p:cNvPr>
          <p:cNvSpPr txBox="1"/>
          <p:nvPr/>
        </p:nvSpPr>
        <p:spPr>
          <a:xfrm>
            <a:off x="761296" y="792141"/>
            <a:ext cx="11144659" cy="3477875"/>
          </a:xfrm>
          <a:prstGeom prst="rect">
            <a:avLst/>
          </a:prstGeom>
          <a:noFill/>
        </p:spPr>
        <p:txBody>
          <a:bodyPr wrap="square">
            <a:spAutoFit/>
          </a:bodyPr>
          <a:lstStyle/>
          <a:p>
            <a:r>
              <a:rPr lang="it-IT" sz="2200" b="1" dirty="0">
                <a:latin typeface="Candara" panose="020E0502030303020204" pitchFamily="34" charset="0"/>
              </a:rPr>
              <a:t>❌ Violazione della Proprietà LTL: </a:t>
            </a:r>
            <a:r>
              <a:rPr lang="it-IT" sz="2200" b="1" dirty="0">
                <a:solidFill>
                  <a:schemeClr val="accent1"/>
                </a:solidFill>
                <a:latin typeface="Candara" panose="020E0502030303020204" pitchFamily="34" charset="0"/>
              </a:rPr>
              <a:t>G (decollo -&gt; X navigazione) </a:t>
            </a:r>
            <a:r>
              <a:rPr lang="it-IT" sz="2200" b="1" dirty="0">
                <a:latin typeface="Candara" panose="020E0502030303020204" pitchFamily="34" charset="0"/>
              </a:rPr>
              <a:t>❌</a:t>
            </a:r>
          </a:p>
          <a:p>
            <a:pPr marL="342900" indent="-342900">
              <a:buFont typeface="Wingdings" panose="05000000000000000000" pitchFamily="2" charset="2"/>
              <a:buChar char="q"/>
            </a:pPr>
            <a:r>
              <a:rPr lang="it-IT" sz="2200" b="1" dirty="0">
                <a:latin typeface="Candara" panose="020E0502030303020204" pitchFamily="34" charset="0"/>
              </a:rPr>
              <a:t>Passo 0:</a:t>
            </a:r>
            <a:endParaRPr lang="it-IT" sz="2200" dirty="0">
              <a:latin typeface="Candara" panose="020E0502030303020204" pitchFamily="34" charset="0"/>
            </a:endParaRPr>
          </a:p>
          <a:p>
            <a:pPr marL="800100" lvl="1" indent="-342900">
              <a:buFont typeface="Wingdings" panose="05000000000000000000" pitchFamily="2" charset="2"/>
              <a:buChar char="q"/>
            </a:pPr>
            <a:r>
              <a:rPr lang="it-IT" sz="2200" dirty="0">
                <a:latin typeface="Candara" panose="020E0502030303020204" pitchFamily="34" charset="0"/>
              </a:rPr>
              <a:t>Il sistema parte da </a:t>
            </a:r>
            <a:r>
              <a:rPr lang="it-IT" sz="2200" b="1" dirty="0">
                <a:latin typeface="Candara" panose="020E0502030303020204" pitchFamily="34" charset="0"/>
              </a:rPr>
              <a:t>s1</a:t>
            </a:r>
            <a:r>
              <a:rPr lang="it-IT" sz="2200" dirty="0">
                <a:latin typeface="Candara" panose="020E0502030303020204" pitchFamily="34" charset="0"/>
              </a:rPr>
              <a:t> (Decollo è TRUE)</a:t>
            </a:r>
          </a:p>
          <a:p>
            <a:pPr marL="342900" indent="-342900">
              <a:buFont typeface="Wingdings" panose="05000000000000000000" pitchFamily="2" charset="2"/>
              <a:buChar char="q"/>
            </a:pPr>
            <a:r>
              <a:rPr lang="it-IT" sz="2200" b="1" dirty="0">
                <a:latin typeface="Candara" panose="020E0502030303020204" pitchFamily="34" charset="0"/>
              </a:rPr>
              <a:t>Passo 1 (controesempio):</a:t>
            </a:r>
            <a:endParaRPr lang="it-IT" sz="2200" dirty="0">
              <a:latin typeface="Candara" panose="020E0502030303020204" pitchFamily="34" charset="0"/>
            </a:endParaRPr>
          </a:p>
          <a:p>
            <a:pPr marL="800100" lvl="1" indent="-342900">
              <a:buFont typeface="Wingdings" panose="05000000000000000000" pitchFamily="2" charset="2"/>
              <a:buChar char="q"/>
            </a:pPr>
            <a:r>
              <a:rPr lang="it-IT" sz="2200" dirty="0">
                <a:latin typeface="Candara" panose="020E0502030303020204" pitchFamily="34" charset="0"/>
              </a:rPr>
              <a:t>Il sistema sceglie la transizione </a:t>
            </a:r>
            <a:r>
              <a:rPr lang="it-IT" sz="2200" b="1" dirty="0">
                <a:latin typeface="Candara" panose="020E0502030303020204" pitchFamily="34" charset="0"/>
              </a:rPr>
              <a:t>s1 → s1</a:t>
            </a:r>
            <a:r>
              <a:rPr lang="it-IT" sz="2200" dirty="0">
                <a:latin typeface="Candara" panose="020E0502030303020204" pitchFamily="34" charset="0"/>
              </a:rPr>
              <a:t> (rimane in Decollo) anziché passare a </a:t>
            </a:r>
            <a:r>
              <a:rPr lang="it-IT" sz="2200" b="1" dirty="0">
                <a:latin typeface="Candara" panose="020E0502030303020204" pitchFamily="34" charset="0"/>
              </a:rPr>
              <a:t>s2</a:t>
            </a:r>
            <a:r>
              <a:rPr lang="it-IT" sz="2200" dirty="0">
                <a:latin typeface="Candara" panose="020E0502030303020204" pitchFamily="34" charset="0"/>
              </a:rPr>
              <a:t> (Navigazione)</a:t>
            </a:r>
          </a:p>
          <a:p>
            <a:pPr marL="342900" indent="-342900">
              <a:buFont typeface="Wingdings" panose="05000000000000000000" pitchFamily="2" charset="2"/>
              <a:buChar char="q"/>
            </a:pPr>
            <a:r>
              <a:rPr lang="it-IT" sz="2200" b="1" dirty="0">
                <a:latin typeface="Candara" panose="020E0502030303020204" pitchFamily="34" charset="0"/>
              </a:rPr>
              <a:t>Implicazione:</a:t>
            </a:r>
            <a:endParaRPr lang="it-IT" sz="2200" dirty="0">
              <a:latin typeface="Candara" panose="020E0502030303020204" pitchFamily="34" charset="0"/>
            </a:endParaRPr>
          </a:p>
          <a:p>
            <a:pPr marL="800100" lvl="1" indent="-342900">
              <a:buFont typeface="Wingdings" panose="05000000000000000000" pitchFamily="2" charset="2"/>
              <a:buChar char="q"/>
            </a:pPr>
            <a:r>
              <a:rPr lang="it-IT" sz="2200" dirty="0">
                <a:latin typeface="Candara" panose="020E0502030303020204" pitchFamily="34" charset="0"/>
              </a:rPr>
              <a:t>La proprietà </a:t>
            </a:r>
            <a:r>
              <a:rPr lang="it-IT" sz="2200" b="1" dirty="0">
                <a:latin typeface="Candara" panose="020E0502030303020204" pitchFamily="34" charset="0"/>
              </a:rPr>
              <a:t>G (decollo -&gt; X navigazione)</a:t>
            </a:r>
            <a:r>
              <a:rPr lang="it-IT" sz="2200" dirty="0">
                <a:latin typeface="Candara" panose="020E0502030303020204" pitchFamily="34" charset="0"/>
              </a:rPr>
              <a:t> viene violata, poiché, partendo da s1, il prossimo stato non è Navigazione come richiesto</a:t>
            </a:r>
          </a:p>
          <a:p>
            <a:pPr marL="800100" lvl="1" indent="-342900">
              <a:buFont typeface="Wingdings" panose="05000000000000000000" pitchFamily="2" charset="2"/>
              <a:buChar char="q"/>
            </a:pPr>
            <a:r>
              <a:rPr lang="it-IT" sz="2200" dirty="0">
                <a:latin typeface="Candara" panose="020E0502030303020204" pitchFamily="34" charset="0"/>
              </a:rPr>
              <a:t>La proprietà globale fallisce a causa del mancato rispetto della transizione prevista</a:t>
            </a:r>
          </a:p>
        </p:txBody>
      </p:sp>
      <p:pic>
        <p:nvPicPr>
          <p:cNvPr id="12" name="Immagine 11">
            <a:extLst>
              <a:ext uri="{FF2B5EF4-FFF2-40B4-BE49-F238E27FC236}">
                <a16:creationId xmlns:a16="http://schemas.microsoft.com/office/drawing/2014/main" id="{FFCC28C2-4174-1FAB-F221-31ACCB452121}"/>
              </a:ext>
            </a:extLst>
          </p:cNvPr>
          <p:cNvPicPr>
            <a:picLocks noChangeAspect="1"/>
          </p:cNvPicPr>
          <p:nvPr/>
        </p:nvPicPr>
        <p:blipFill>
          <a:blip r:embed="rId3"/>
          <a:stretch>
            <a:fillRect/>
          </a:stretch>
        </p:blipFill>
        <p:spPr>
          <a:xfrm>
            <a:off x="4495193" y="4463396"/>
            <a:ext cx="3198438" cy="2229215"/>
          </a:xfrm>
          <a:prstGeom prst="rect">
            <a:avLst/>
          </a:prstGeom>
        </p:spPr>
      </p:pic>
    </p:spTree>
    <p:extLst>
      <p:ext uri="{BB962C8B-B14F-4D97-AF65-F5344CB8AC3E}">
        <p14:creationId xmlns:p14="http://schemas.microsoft.com/office/powerpoint/2010/main" val="799374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FD89C8-06AA-46FA-B878-CB48BF0F6D0E}"/>
            </a:ext>
          </a:extLst>
        </p:cNvPr>
        <p:cNvGrpSpPr/>
        <p:nvPr/>
      </p:nvGrpSpPr>
      <p:grpSpPr>
        <a:xfrm>
          <a:off x="0" y="0"/>
          <a:ext cx="0" cy="0"/>
          <a:chOff x="0" y="0"/>
          <a:chExt cx="0" cy="0"/>
        </a:xfrm>
      </p:grpSpPr>
      <p:sp>
        <p:nvSpPr>
          <p:cNvPr id="13" name="Titolo 12">
            <a:extLst>
              <a:ext uri="{FF2B5EF4-FFF2-40B4-BE49-F238E27FC236}">
                <a16:creationId xmlns:a16="http://schemas.microsoft.com/office/drawing/2014/main" id="{145AF60C-7049-EC8D-7AE3-D8C5AB25E2FF}"/>
              </a:ext>
            </a:extLst>
          </p:cNvPr>
          <p:cNvSpPr>
            <a:spLocks noGrp="1"/>
          </p:cNvSpPr>
          <p:nvPr>
            <p:ph type="title"/>
          </p:nvPr>
        </p:nvSpPr>
        <p:spPr>
          <a:xfrm>
            <a:off x="765820" y="165389"/>
            <a:ext cx="10360501" cy="646332"/>
          </a:xfrm>
        </p:spPr>
        <p:txBody>
          <a:bodyPr rtlCol="0" anchor="b">
            <a:normAutofit fontScale="90000"/>
          </a:bodyPr>
          <a:lstStyle/>
          <a:p>
            <a:pPr rtl="0"/>
            <a:r>
              <a:rPr lang="it-IT" sz="4500" dirty="0">
                <a:latin typeface="Candara" panose="020E0502030303020204" pitchFamily="34" charset="0"/>
              </a:rPr>
              <a:t>Casi di non soddisfacimento</a:t>
            </a:r>
          </a:p>
        </p:txBody>
      </p:sp>
      <p:sp>
        <p:nvSpPr>
          <p:cNvPr id="2" name="Rectangle 1">
            <a:extLst>
              <a:ext uri="{FF2B5EF4-FFF2-40B4-BE49-F238E27FC236}">
                <a16:creationId xmlns:a16="http://schemas.microsoft.com/office/drawing/2014/main" id="{F7D6F933-6937-7DCD-02F9-575E129D96E3}"/>
              </a:ext>
            </a:extLst>
          </p:cNvPr>
          <p:cNvSpPr>
            <a:spLocks noGrp="1" noChangeArrowheads="1"/>
          </p:cNvSpPr>
          <p:nvPr>
            <p:ph sz="half" idx="1"/>
          </p:nvPr>
        </p:nvSpPr>
        <p:spPr bwMode="auto">
          <a:xfrm>
            <a:off x="765820" y="3381189"/>
            <a:ext cx="684076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sz="1800" b="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C7A2D772-0A3D-C12A-28A0-B6175B62E4D3}"/>
              </a:ext>
            </a:extLst>
          </p:cNvPr>
          <p:cNvSpPr>
            <a:spLocks noChangeArrowheads="1"/>
          </p:cNvSpPr>
          <p:nvPr/>
        </p:nvSpPr>
        <p:spPr bwMode="auto">
          <a:xfrm>
            <a:off x="0" y="-323165"/>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sz="1800" b="0" i="0" u="none" strike="noStrike" cap="none" normalizeH="0" baseline="0" dirty="0">
              <a:ln>
                <a:noFill/>
              </a:ln>
              <a:solidFill>
                <a:schemeClr val="tx1"/>
              </a:solidFill>
              <a:effectLst/>
              <a:latin typeface="Arial" panose="020B0604020202020204" pitchFamily="34" charset="0"/>
            </a:endParaRPr>
          </a:p>
        </p:txBody>
      </p:sp>
      <p:sp>
        <p:nvSpPr>
          <p:cNvPr id="4" name="Rectangle 1">
            <a:extLst>
              <a:ext uri="{FF2B5EF4-FFF2-40B4-BE49-F238E27FC236}">
                <a16:creationId xmlns:a16="http://schemas.microsoft.com/office/drawing/2014/main" id="{17DA05C5-C1C9-FB5A-94B2-335A0626CFE5}"/>
              </a:ext>
            </a:extLst>
          </p:cNvPr>
          <p:cNvSpPr>
            <a:spLocks noChangeArrowheads="1"/>
          </p:cNvSpPr>
          <p:nvPr/>
        </p:nvSpPr>
        <p:spPr bwMode="auto">
          <a:xfrm>
            <a:off x="0" y="-323165"/>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sz="1800" b="0" i="0" u="none" strike="noStrike" cap="none" normalizeH="0" baseline="0" dirty="0">
              <a:ln>
                <a:noFill/>
              </a:ln>
              <a:solidFill>
                <a:schemeClr val="tx1"/>
              </a:solidFill>
              <a:effectLst/>
              <a:latin typeface="Arial" panose="020B0604020202020204" pitchFamily="34" charset="0"/>
            </a:endParaRPr>
          </a:p>
        </p:txBody>
      </p:sp>
      <p:sp>
        <p:nvSpPr>
          <p:cNvPr id="5" name="Rectangle 1">
            <a:extLst>
              <a:ext uri="{FF2B5EF4-FFF2-40B4-BE49-F238E27FC236}">
                <a16:creationId xmlns:a16="http://schemas.microsoft.com/office/drawing/2014/main" id="{7CB4779A-3AB9-658B-9B0B-30249D487FB0}"/>
              </a:ext>
            </a:extLst>
          </p:cNvPr>
          <p:cNvSpPr>
            <a:spLocks noChangeArrowheads="1"/>
          </p:cNvSpPr>
          <p:nvPr/>
        </p:nvSpPr>
        <p:spPr bwMode="auto">
          <a:xfrm>
            <a:off x="0" y="-323165"/>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sz="1800" b="0" i="0" u="none" strike="noStrike" cap="none" normalizeH="0" baseline="0" dirty="0">
              <a:ln>
                <a:noFill/>
              </a:ln>
              <a:solidFill>
                <a:schemeClr val="tx1"/>
              </a:solidFill>
              <a:effectLst/>
              <a:latin typeface="Arial" panose="020B0604020202020204" pitchFamily="34" charset="0"/>
            </a:endParaRPr>
          </a:p>
        </p:txBody>
      </p:sp>
      <p:sp>
        <p:nvSpPr>
          <p:cNvPr id="19" name="Rectangle 3">
            <a:extLst>
              <a:ext uri="{FF2B5EF4-FFF2-40B4-BE49-F238E27FC236}">
                <a16:creationId xmlns:a16="http://schemas.microsoft.com/office/drawing/2014/main" id="{E23CBC94-0F87-EA2C-F178-0C16D6701B36}"/>
              </a:ext>
            </a:extLst>
          </p:cNvPr>
          <p:cNvSpPr>
            <a:spLocks noChangeArrowheads="1"/>
          </p:cNvSpPr>
          <p:nvPr/>
        </p:nvSpPr>
        <p:spPr bwMode="auto">
          <a:xfrm>
            <a:off x="0" y="-323165"/>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sz="1800" b="0" i="0" u="none" strike="noStrike" cap="none" normalizeH="0" baseline="0" dirty="0">
              <a:ln>
                <a:noFill/>
              </a:ln>
              <a:solidFill>
                <a:schemeClr val="tx1"/>
              </a:solidFill>
              <a:effectLst/>
              <a:latin typeface="Arial" panose="020B0604020202020204" pitchFamily="34" charset="0"/>
            </a:endParaRPr>
          </a:p>
        </p:txBody>
      </p:sp>
      <p:sp>
        <p:nvSpPr>
          <p:cNvPr id="8" name="CasellaDiTesto 7">
            <a:extLst>
              <a:ext uri="{FF2B5EF4-FFF2-40B4-BE49-F238E27FC236}">
                <a16:creationId xmlns:a16="http://schemas.microsoft.com/office/drawing/2014/main" id="{0A2CE6D9-9C8D-7FDD-58B3-27163A62012C}"/>
              </a:ext>
            </a:extLst>
          </p:cNvPr>
          <p:cNvSpPr txBox="1"/>
          <p:nvPr/>
        </p:nvSpPr>
        <p:spPr>
          <a:xfrm>
            <a:off x="765820" y="392032"/>
            <a:ext cx="6480720" cy="800219"/>
          </a:xfrm>
          <a:prstGeom prst="rect">
            <a:avLst/>
          </a:prstGeom>
          <a:noFill/>
        </p:spPr>
        <p:txBody>
          <a:bodyPr wrap="square">
            <a:spAutoFit/>
          </a:bodyPr>
          <a:lstStyle/>
          <a:p>
            <a:pPr lvl="0" defTabSz="914400" eaLnBrk="0" fontAlgn="base" hangingPunct="0">
              <a:spcBef>
                <a:spcPct val="0"/>
              </a:spcBef>
              <a:spcAft>
                <a:spcPct val="0"/>
              </a:spcAft>
            </a:pPr>
            <a:endParaRPr lang="it-IT" altLang="it-IT" dirty="0">
              <a:latin typeface="Arial" panose="020B0604020202020204" pitchFamily="34" charset="0"/>
            </a:endParaRPr>
          </a:p>
          <a:p>
            <a:pPr defTabSz="914400" eaLnBrk="0" fontAlgn="base" hangingPunct="0">
              <a:spcBef>
                <a:spcPct val="0"/>
              </a:spcBef>
              <a:spcAft>
                <a:spcPct val="0"/>
              </a:spcAft>
            </a:pPr>
            <a:endParaRPr lang="it-IT" altLang="it-IT" sz="2200" dirty="0">
              <a:latin typeface="Candara" panose="020E0502030303020204" pitchFamily="34" charset="0"/>
            </a:endParaRPr>
          </a:p>
        </p:txBody>
      </p:sp>
      <p:sp>
        <p:nvSpPr>
          <p:cNvPr id="9" name="CasellaDiTesto 8">
            <a:extLst>
              <a:ext uri="{FF2B5EF4-FFF2-40B4-BE49-F238E27FC236}">
                <a16:creationId xmlns:a16="http://schemas.microsoft.com/office/drawing/2014/main" id="{302A9929-BB63-2DD6-7C08-4F8284A781F7}"/>
              </a:ext>
            </a:extLst>
          </p:cNvPr>
          <p:cNvSpPr txBox="1"/>
          <p:nvPr/>
        </p:nvSpPr>
        <p:spPr>
          <a:xfrm>
            <a:off x="184731" y="792141"/>
            <a:ext cx="12004094" cy="3585597"/>
          </a:xfrm>
          <a:prstGeom prst="rect">
            <a:avLst/>
          </a:prstGeom>
          <a:noFill/>
        </p:spPr>
        <p:txBody>
          <a:bodyPr wrap="square">
            <a:spAutoFit/>
          </a:bodyPr>
          <a:lstStyle/>
          <a:p>
            <a:r>
              <a:rPr lang="it-IT" sz="2300" b="1" dirty="0">
                <a:latin typeface="Candara" panose="020E0502030303020204" pitchFamily="34" charset="0"/>
              </a:rPr>
              <a:t>❌Violazione Proprietà CTL</a:t>
            </a:r>
            <a:r>
              <a:rPr lang="it-IT" sz="2300" b="1" dirty="0">
                <a:solidFill>
                  <a:schemeClr val="accent1"/>
                </a:solidFill>
                <a:latin typeface="Candara" panose="020E0502030303020204" pitchFamily="34" charset="0"/>
              </a:rPr>
              <a:t>: AG (hovering -&gt; E (hovering U (consegna ∨ posizionamento)))</a:t>
            </a:r>
            <a:r>
              <a:rPr lang="it-IT" sz="2300" b="1" dirty="0">
                <a:latin typeface="Candara" panose="020E0502030303020204" pitchFamily="34" charset="0"/>
              </a:rPr>
              <a:t> ❌</a:t>
            </a:r>
          </a:p>
          <a:p>
            <a:pPr marL="285750" indent="-285750">
              <a:buFont typeface="Wingdings" panose="05000000000000000000" pitchFamily="2" charset="2"/>
              <a:buChar char="q"/>
            </a:pPr>
            <a:r>
              <a:rPr lang="it-IT" sz="2300" b="1" dirty="0">
                <a:latin typeface="Candara" panose="020E0502030303020204" pitchFamily="34" charset="0"/>
              </a:rPr>
              <a:t>Scenario:</a:t>
            </a:r>
            <a:endParaRPr lang="it-IT" sz="2300" dirty="0">
              <a:latin typeface="Candara" panose="020E0502030303020204" pitchFamily="34" charset="0"/>
            </a:endParaRPr>
          </a:p>
          <a:p>
            <a:pPr marL="742950" lvl="1" indent="-285750">
              <a:buFont typeface="Wingdings" panose="05000000000000000000" pitchFamily="2" charset="2"/>
              <a:buChar char="q"/>
            </a:pPr>
            <a:r>
              <a:rPr lang="it-IT" sz="2300" dirty="0">
                <a:latin typeface="Candara" panose="020E0502030303020204" pitchFamily="34" charset="0"/>
              </a:rPr>
              <a:t>Da </a:t>
            </a:r>
            <a:r>
              <a:rPr lang="it-IT" sz="2300" b="1" dirty="0">
                <a:latin typeface="Candara" panose="020E0502030303020204" pitchFamily="34" charset="0"/>
              </a:rPr>
              <a:t>s1 (Decollo)</a:t>
            </a:r>
            <a:r>
              <a:rPr lang="it-IT" sz="2300" dirty="0">
                <a:latin typeface="Candara" panose="020E0502030303020204" pitchFamily="34" charset="0"/>
              </a:rPr>
              <a:t> → </a:t>
            </a:r>
            <a:r>
              <a:rPr lang="it-IT" sz="2300" b="1" dirty="0">
                <a:latin typeface="Candara" panose="020E0502030303020204" pitchFamily="34" charset="0"/>
              </a:rPr>
              <a:t>s2 (Navigazione)</a:t>
            </a:r>
            <a:r>
              <a:rPr lang="it-IT" sz="2300" dirty="0">
                <a:latin typeface="Candara" panose="020E0502030303020204" pitchFamily="34" charset="0"/>
              </a:rPr>
              <a:t> → </a:t>
            </a:r>
            <a:r>
              <a:rPr lang="it-IT" sz="2300" b="1" dirty="0">
                <a:latin typeface="Candara" panose="020E0502030303020204" pitchFamily="34" charset="0"/>
              </a:rPr>
              <a:t>s3 (Hovering)</a:t>
            </a:r>
            <a:endParaRPr lang="it-IT" sz="2300" dirty="0">
              <a:latin typeface="Candara" panose="020E0502030303020204" pitchFamily="34" charset="0"/>
            </a:endParaRPr>
          </a:p>
          <a:p>
            <a:pPr marL="285750" indent="-285750">
              <a:buFont typeface="Wingdings" panose="05000000000000000000" pitchFamily="2" charset="2"/>
              <a:buChar char="q"/>
            </a:pPr>
            <a:r>
              <a:rPr lang="it-IT" sz="2300" b="1" dirty="0">
                <a:latin typeface="Candara" panose="020E0502030303020204" pitchFamily="34" charset="0"/>
              </a:rPr>
              <a:t>Controesempio:</a:t>
            </a:r>
            <a:endParaRPr lang="it-IT" sz="2300" dirty="0">
              <a:latin typeface="Candara" panose="020E0502030303020204" pitchFamily="34" charset="0"/>
            </a:endParaRPr>
          </a:p>
          <a:p>
            <a:pPr marL="742950" lvl="1" indent="-285750">
              <a:buFont typeface="Wingdings" panose="05000000000000000000" pitchFamily="2" charset="2"/>
              <a:buChar char="q"/>
            </a:pPr>
            <a:r>
              <a:rPr lang="it-IT" sz="2300" dirty="0">
                <a:latin typeface="Candara" panose="020E0502030303020204" pitchFamily="34" charset="0"/>
              </a:rPr>
              <a:t>Da </a:t>
            </a:r>
            <a:r>
              <a:rPr lang="it-IT" sz="2300" b="1" dirty="0">
                <a:latin typeface="Candara" panose="020E0502030303020204" pitchFamily="34" charset="0"/>
              </a:rPr>
              <a:t>s3 (Hovering)</a:t>
            </a:r>
            <a:r>
              <a:rPr lang="it-IT" sz="2300" dirty="0">
                <a:latin typeface="Candara" panose="020E0502030303020204" pitchFamily="34" charset="0"/>
              </a:rPr>
              <a:t> il sistema va direttamente a </a:t>
            </a:r>
            <a:r>
              <a:rPr lang="it-IT" sz="2300" b="1" dirty="0">
                <a:latin typeface="Candara" panose="020E0502030303020204" pitchFamily="34" charset="0"/>
              </a:rPr>
              <a:t>s6 (Atterraggio)</a:t>
            </a:r>
            <a:r>
              <a:rPr lang="it-IT" sz="2300" dirty="0">
                <a:latin typeface="Candara" panose="020E0502030303020204" pitchFamily="34" charset="0"/>
              </a:rPr>
              <a:t>, senza passare per </a:t>
            </a:r>
            <a:r>
              <a:rPr lang="it-IT" sz="2300" b="1" dirty="0">
                <a:latin typeface="Candara" panose="020E0502030303020204" pitchFamily="34" charset="0"/>
              </a:rPr>
              <a:t>s4 (Consegna)</a:t>
            </a:r>
            <a:r>
              <a:rPr lang="it-IT" sz="2300" dirty="0">
                <a:latin typeface="Candara" panose="020E0502030303020204" pitchFamily="34" charset="0"/>
              </a:rPr>
              <a:t> o </a:t>
            </a:r>
            <a:r>
              <a:rPr lang="it-IT" sz="2300" b="1" dirty="0">
                <a:latin typeface="Candara" panose="020E0502030303020204" pitchFamily="34" charset="0"/>
              </a:rPr>
              <a:t>s5 (Posizionamento)</a:t>
            </a:r>
          </a:p>
          <a:p>
            <a:pPr marL="742950" lvl="1" indent="-285750">
              <a:buFont typeface="Wingdings" panose="05000000000000000000" pitchFamily="2" charset="2"/>
              <a:buChar char="q"/>
            </a:pPr>
            <a:r>
              <a:rPr lang="it-IT" sz="1800" dirty="0">
                <a:effectLst/>
                <a:latin typeface="Candara" panose="020E0502030303020204" pitchFamily="34" charset="0"/>
                <a:ea typeface="Aptos" panose="020B0004020202020204" pitchFamily="34" charset="0"/>
                <a:cs typeface="Times New Roman" panose="02020603050405020304" pitchFamily="18" charset="0"/>
              </a:rPr>
              <a:t> </a:t>
            </a:r>
            <a:r>
              <a:rPr lang="it-IT" sz="2300" dirty="0">
                <a:effectLst/>
                <a:latin typeface="Candara" panose="020E0502030303020204" pitchFamily="34" charset="0"/>
                <a:ea typeface="Aptos" panose="020B0004020202020204" pitchFamily="34" charset="0"/>
                <a:cs typeface="Times New Roman" panose="02020603050405020304" pitchFamily="18" charset="0"/>
              </a:rPr>
              <a:t>il percorso ipotetico seguito è</a:t>
            </a:r>
            <a:r>
              <a:rPr lang="it-IT" sz="2300" b="1" dirty="0">
                <a:effectLst/>
                <a:latin typeface="Candara" panose="020E0502030303020204" pitchFamily="34" charset="0"/>
                <a:ea typeface="Aptos" panose="020B0004020202020204" pitchFamily="34" charset="0"/>
                <a:cs typeface="Times New Roman" panose="02020603050405020304" pitchFamily="18" charset="0"/>
              </a:rPr>
              <a:t> s1 (decollo) </a:t>
            </a:r>
            <a:r>
              <a:rPr lang="it-IT" sz="2300" b="1" dirty="0">
                <a:effectLst/>
                <a:latin typeface="Candara" panose="020E0502030303020204" pitchFamily="34" charset="0"/>
                <a:ea typeface="Aptos" panose="020B0004020202020204" pitchFamily="34" charset="0"/>
              </a:rPr>
              <a:t>→</a:t>
            </a:r>
            <a:r>
              <a:rPr lang="it-IT" sz="2300" b="1" dirty="0">
                <a:effectLst/>
                <a:latin typeface="Candara" panose="020E0502030303020204" pitchFamily="34" charset="0"/>
                <a:ea typeface="Aptos" panose="020B0004020202020204" pitchFamily="34" charset="0"/>
                <a:cs typeface="Times New Roman" panose="02020603050405020304" pitchFamily="18" charset="0"/>
              </a:rPr>
              <a:t> s2 (navigazione) </a:t>
            </a:r>
            <a:r>
              <a:rPr lang="it-IT" sz="2300" b="1" dirty="0">
                <a:effectLst/>
                <a:latin typeface="Candara" panose="020E0502030303020204" pitchFamily="34" charset="0"/>
                <a:ea typeface="Aptos" panose="020B0004020202020204" pitchFamily="34" charset="0"/>
              </a:rPr>
              <a:t>→</a:t>
            </a:r>
            <a:r>
              <a:rPr lang="it-IT" sz="2300" b="1" dirty="0">
                <a:effectLst/>
                <a:latin typeface="Candara" panose="020E0502030303020204" pitchFamily="34" charset="0"/>
                <a:ea typeface="Aptos" panose="020B0004020202020204" pitchFamily="34" charset="0"/>
                <a:cs typeface="Times New Roman" panose="02020603050405020304" pitchFamily="18" charset="0"/>
              </a:rPr>
              <a:t> s3 (hovering) </a:t>
            </a:r>
            <a:r>
              <a:rPr lang="it-IT" sz="2300" b="1" dirty="0">
                <a:effectLst/>
                <a:latin typeface="Candara" panose="020E0502030303020204" pitchFamily="34" charset="0"/>
                <a:ea typeface="Aptos" panose="020B0004020202020204" pitchFamily="34" charset="0"/>
              </a:rPr>
              <a:t>→</a:t>
            </a:r>
            <a:r>
              <a:rPr lang="it-IT" sz="2300" b="1" dirty="0">
                <a:effectLst/>
                <a:latin typeface="Candara" panose="020E0502030303020204" pitchFamily="34" charset="0"/>
                <a:ea typeface="Aptos" panose="020B0004020202020204" pitchFamily="34" charset="0"/>
                <a:cs typeface="Times New Roman" panose="02020603050405020304" pitchFamily="18" charset="0"/>
              </a:rPr>
              <a:t> s6 (atterraggio) …</a:t>
            </a:r>
            <a:r>
              <a:rPr lang="it-IT" sz="2300" dirty="0">
                <a:effectLst/>
                <a:latin typeface="Candara" panose="020E0502030303020204" pitchFamily="34" charset="0"/>
                <a:ea typeface="Aptos" panose="020B0004020202020204" pitchFamily="34" charset="0"/>
                <a:cs typeface="Times New Roman" panose="02020603050405020304" pitchFamily="18" charset="0"/>
              </a:rPr>
              <a:t> </a:t>
            </a:r>
            <a:endParaRPr lang="it-IT" sz="2300" dirty="0">
              <a:latin typeface="Candara" panose="020E0502030303020204" pitchFamily="34" charset="0"/>
            </a:endParaRPr>
          </a:p>
          <a:p>
            <a:pPr marL="742950" lvl="1" indent="-285750">
              <a:buFont typeface="Wingdings" panose="05000000000000000000" pitchFamily="2" charset="2"/>
              <a:buChar char="q"/>
            </a:pPr>
            <a:r>
              <a:rPr lang="it-IT" sz="2300" dirty="0">
                <a:latin typeface="Candara" panose="020E0502030303020204" pitchFamily="34" charset="0"/>
              </a:rPr>
              <a:t>La proprietà </a:t>
            </a:r>
            <a:r>
              <a:rPr lang="it-IT" sz="2300" b="1" dirty="0">
                <a:latin typeface="Candara" panose="020E0502030303020204" pitchFamily="34" charset="0"/>
              </a:rPr>
              <a:t>AG (hovering -&gt; E (hovering U (consegna ∨ posizionamento)))</a:t>
            </a:r>
            <a:r>
              <a:rPr lang="it-IT" sz="2300" dirty="0">
                <a:latin typeface="Candara" panose="020E0502030303020204" pitchFamily="34" charset="0"/>
              </a:rPr>
              <a:t> viene violata </a:t>
            </a:r>
          </a:p>
          <a:p>
            <a:endParaRPr lang="it-IT" sz="2000" dirty="0">
              <a:latin typeface="Candara" panose="020E0502030303020204" pitchFamily="34" charset="0"/>
            </a:endParaRPr>
          </a:p>
        </p:txBody>
      </p:sp>
      <p:pic>
        <p:nvPicPr>
          <p:cNvPr id="6" name="Immagine 5">
            <a:extLst>
              <a:ext uri="{FF2B5EF4-FFF2-40B4-BE49-F238E27FC236}">
                <a16:creationId xmlns:a16="http://schemas.microsoft.com/office/drawing/2014/main" id="{F87DFC13-11AC-F635-0123-11B2060063F5}"/>
              </a:ext>
            </a:extLst>
          </p:cNvPr>
          <p:cNvPicPr>
            <a:picLocks noChangeAspect="1"/>
          </p:cNvPicPr>
          <p:nvPr/>
        </p:nvPicPr>
        <p:blipFill>
          <a:blip r:embed="rId3"/>
          <a:stretch>
            <a:fillRect/>
          </a:stretch>
        </p:blipFill>
        <p:spPr>
          <a:xfrm>
            <a:off x="4942284" y="4511511"/>
            <a:ext cx="3198438" cy="2229215"/>
          </a:xfrm>
          <a:prstGeom prst="rect">
            <a:avLst/>
          </a:prstGeom>
        </p:spPr>
      </p:pic>
    </p:spTree>
    <p:extLst>
      <p:ext uri="{BB962C8B-B14F-4D97-AF65-F5344CB8AC3E}">
        <p14:creationId xmlns:p14="http://schemas.microsoft.com/office/powerpoint/2010/main" val="2629329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AE9C65-765E-0B69-D58F-80FB0CB93B88}"/>
            </a:ext>
          </a:extLst>
        </p:cNvPr>
        <p:cNvGrpSpPr/>
        <p:nvPr/>
      </p:nvGrpSpPr>
      <p:grpSpPr>
        <a:xfrm>
          <a:off x="0" y="0"/>
          <a:ext cx="0" cy="0"/>
          <a:chOff x="0" y="0"/>
          <a:chExt cx="0" cy="0"/>
        </a:xfrm>
      </p:grpSpPr>
      <p:sp>
        <p:nvSpPr>
          <p:cNvPr id="13" name="Titolo 12">
            <a:extLst>
              <a:ext uri="{FF2B5EF4-FFF2-40B4-BE49-F238E27FC236}">
                <a16:creationId xmlns:a16="http://schemas.microsoft.com/office/drawing/2014/main" id="{ED1AE7D3-26B1-9415-2D86-73D8083165C0}"/>
              </a:ext>
            </a:extLst>
          </p:cNvPr>
          <p:cNvSpPr>
            <a:spLocks noGrp="1"/>
          </p:cNvSpPr>
          <p:nvPr>
            <p:ph type="title"/>
          </p:nvPr>
        </p:nvSpPr>
        <p:spPr>
          <a:xfrm>
            <a:off x="837828" y="-232687"/>
            <a:ext cx="10360501" cy="1021203"/>
          </a:xfrm>
        </p:spPr>
        <p:txBody>
          <a:bodyPr rtlCol="0" anchor="b">
            <a:noAutofit/>
          </a:bodyPr>
          <a:lstStyle/>
          <a:p>
            <a:pPr rtl="0"/>
            <a:r>
              <a:rPr lang="it-IT" sz="4500" dirty="0">
                <a:latin typeface="Candara" panose="020E0502030303020204" pitchFamily="34" charset="0"/>
              </a:rPr>
              <a:t>Il problema e la sua complessità</a:t>
            </a:r>
          </a:p>
        </p:txBody>
      </p:sp>
      <p:sp>
        <p:nvSpPr>
          <p:cNvPr id="7" name="Rectangle 2">
            <a:extLst>
              <a:ext uri="{FF2B5EF4-FFF2-40B4-BE49-F238E27FC236}">
                <a16:creationId xmlns:a16="http://schemas.microsoft.com/office/drawing/2014/main" id="{9035A22C-8BC8-9BE9-946A-706EBCB9D3BD}"/>
              </a:ext>
            </a:extLst>
          </p:cNvPr>
          <p:cNvSpPr>
            <a:spLocks noGrp="1" noChangeArrowheads="1"/>
          </p:cNvSpPr>
          <p:nvPr>
            <p:ph sz="half" idx="1"/>
          </p:nvPr>
        </p:nvSpPr>
        <p:spPr bwMode="auto">
          <a:xfrm>
            <a:off x="946643" y="1003855"/>
            <a:ext cx="7268483" cy="55707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sz="1800" b="0" i="0" u="none" strike="noStrike" cap="none" normalizeH="0" baseline="0" dirty="0">
              <a:ln>
                <a:noFill/>
              </a:ln>
              <a:solidFill>
                <a:schemeClr val="tx1"/>
              </a:solidFill>
              <a:effectLst/>
              <a:latin typeface="Arial" panose="020B0604020202020204" pitchFamily="34" charset="0"/>
            </a:endParaRP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it-IT" altLang="it-IT" sz="2000" b="0" i="0" u="none" strike="noStrike" cap="none" normalizeH="0" baseline="0" dirty="0">
                <a:ln>
                  <a:noFill/>
                </a:ln>
                <a:solidFill>
                  <a:schemeClr val="tx1"/>
                </a:solidFill>
                <a:effectLst/>
                <a:latin typeface="Candara" panose="020E0502030303020204" pitchFamily="34" charset="0"/>
              </a:rPr>
              <a:t>Questione fondamentale: «</a:t>
            </a:r>
            <a:r>
              <a:rPr kumimoji="0" lang="it-IT" altLang="it-IT" sz="2000" b="1" i="0" u="none" strike="noStrike" cap="none" normalizeH="0" baseline="0" dirty="0">
                <a:ln>
                  <a:noFill/>
                </a:ln>
                <a:solidFill>
                  <a:schemeClr val="tx1"/>
                </a:solidFill>
                <a:effectLst/>
                <a:latin typeface="Candara" panose="020E0502030303020204" pitchFamily="34" charset="0"/>
              </a:rPr>
              <a:t>Un commesso viaggiatore deve guidare fino a N città sulla mappa e poi tornare a casa. Vuole spendere il meno possibile in benzina. Come troviamo il percorso più breve da seguire?</a:t>
            </a:r>
            <a:r>
              <a:rPr lang="it-IT" altLang="it-IT" sz="2000" dirty="0">
                <a:latin typeface="Candara" panose="020E0502030303020204" pitchFamily="34" charset="0"/>
              </a:rPr>
              <a:t>»</a:t>
            </a:r>
            <a:endParaRPr kumimoji="0" lang="it-IT" altLang="it-IT" sz="2000" b="0" i="0" u="none" strike="noStrike" cap="none" normalizeH="0" baseline="0" dirty="0">
              <a:ln>
                <a:noFill/>
              </a:ln>
              <a:solidFill>
                <a:schemeClr val="tx1"/>
              </a:solidFill>
              <a:effectLst/>
              <a:latin typeface="Candara" panose="020E0502030303020204" pitchFamily="34" charset="0"/>
            </a:endParaRPr>
          </a:p>
          <a:p>
            <a:pPr marL="0" marR="0" lvl="0" indent="0" algn="l" defTabSz="914400" rtl="0" eaLnBrk="0" fontAlgn="base" latinLnBrk="0" hangingPunct="0">
              <a:lnSpc>
                <a:spcPct val="100000"/>
              </a:lnSpc>
              <a:spcBef>
                <a:spcPct val="0"/>
              </a:spcBef>
              <a:spcAft>
                <a:spcPct val="0"/>
              </a:spcAft>
              <a:buClrTx/>
              <a:buSzTx/>
              <a:buNone/>
              <a:tabLst/>
            </a:pPr>
            <a:endParaRPr kumimoji="0" lang="it-IT" altLang="it-IT" sz="2000" b="0" i="0" u="none" strike="noStrike" cap="none" normalizeH="0" baseline="0" dirty="0">
              <a:ln>
                <a:noFill/>
              </a:ln>
              <a:solidFill>
                <a:schemeClr val="tx1"/>
              </a:solidFill>
              <a:effectLst/>
              <a:latin typeface="Candara" panose="020E0502030303020204" pitchFamily="34" charset="0"/>
            </a:endParaRP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it-IT" altLang="it-IT" sz="2000" b="0" i="0" u="none" strike="noStrike" cap="none" normalizeH="0" baseline="0" dirty="0">
                <a:ln>
                  <a:noFill/>
                </a:ln>
                <a:solidFill>
                  <a:schemeClr val="tx1"/>
                </a:solidFill>
                <a:effectLst/>
                <a:latin typeface="Candara" panose="020E0502030303020204" pitchFamily="34" charset="0"/>
              </a:rPr>
              <a:t>Sfida computazionale: </a:t>
            </a:r>
          </a:p>
          <a:p>
            <a:pPr marL="304746" lvl="1" indent="0" defTabSz="914400" eaLnBrk="0" fontAlgn="base" hangingPunct="0">
              <a:lnSpc>
                <a:spcPct val="100000"/>
              </a:lnSpc>
              <a:spcBef>
                <a:spcPct val="0"/>
              </a:spcBef>
              <a:spcAft>
                <a:spcPct val="0"/>
              </a:spcAft>
              <a:buClrTx/>
              <a:buSzTx/>
              <a:buNone/>
            </a:pPr>
            <a:r>
              <a:rPr kumimoji="0" lang="it-IT" altLang="it-IT" sz="2000" b="0" i="0" u="none" strike="noStrike" cap="none" normalizeH="0" baseline="0" dirty="0">
                <a:ln>
                  <a:noFill/>
                </a:ln>
                <a:solidFill>
                  <a:schemeClr val="tx1"/>
                </a:solidFill>
                <a:effectLst/>
                <a:latin typeface="Candara" panose="020E0502030303020204" pitchFamily="34" charset="0"/>
              </a:rPr>
              <a:t>Crescita esponenziale (N!) </a:t>
            </a:r>
          </a:p>
          <a:p>
            <a:pPr marL="304746" lvl="1" indent="0" defTabSz="914400" eaLnBrk="0" fontAlgn="base" hangingPunct="0">
              <a:lnSpc>
                <a:spcPct val="100000"/>
              </a:lnSpc>
              <a:spcBef>
                <a:spcPct val="0"/>
              </a:spcBef>
              <a:spcAft>
                <a:spcPct val="0"/>
              </a:spcAft>
              <a:buClrTx/>
              <a:buSzTx/>
              <a:buNone/>
            </a:pPr>
            <a:r>
              <a:rPr kumimoji="0" lang="it-IT" altLang="it-IT" sz="2000" b="0" i="0" u="none" strike="noStrike" cap="none" normalizeH="0" baseline="0" dirty="0">
                <a:ln>
                  <a:noFill/>
                </a:ln>
                <a:solidFill>
                  <a:schemeClr val="tx1"/>
                </a:solidFill>
                <a:effectLst/>
                <a:latin typeface="Candara" panose="020E0502030303020204" pitchFamily="34" charset="0"/>
              </a:rPr>
              <a:t>Esempio: 10 punti → 3,6 milioni di percorsi.</a:t>
            </a:r>
            <a:br>
              <a:rPr kumimoji="0" lang="it-IT" altLang="it-IT" sz="2000" b="0" i="0" u="none" strike="noStrike" cap="none" normalizeH="0" baseline="0" dirty="0">
                <a:ln>
                  <a:noFill/>
                </a:ln>
                <a:solidFill>
                  <a:schemeClr val="tx1"/>
                </a:solidFill>
                <a:effectLst/>
                <a:latin typeface="Candara" panose="020E0502030303020204" pitchFamily="34" charset="0"/>
              </a:rPr>
            </a:br>
            <a:endParaRPr kumimoji="0" lang="it-IT" altLang="it-IT" sz="2000" b="0" i="0" u="none" strike="noStrike" cap="none" normalizeH="0" baseline="0" dirty="0">
              <a:ln>
                <a:noFill/>
              </a:ln>
              <a:solidFill>
                <a:schemeClr val="tx1"/>
              </a:solidFill>
              <a:effectLst/>
              <a:latin typeface="Candara" panose="020E0502030303020204" pitchFamily="34" charset="0"/>
            </a:endParaRPr>
          </a:p>
          <a:p>
            <a:pPr lvl="0" defTabSz="914400" eaLnBrk="0" fontAlgn="base" hangingPunct="0">
              <a:lnSpc>
                <a:spcPct val="100000"/>
              </a:lnSpc>
              <a:spcBef>
                <a:spcPct val="0"/>
              </a:spcBef>
              <a:spcAft>
                <a:spcPct val="0"/>
              </a:spcAft>
              <a:buClrTx/>
              <a:buSzTx/>
              <a:buFont typeface="Wingdings" panose="05000000000000000000" pitchFamily="2" charset="2"/>
              <a:buChar char="q"/>
            </a:pPr>
            <a:r>
              <a:rPr lang="it-IT" altLang="it-IT" sz="2000" dirty="0">
                <a:latin typeface="Candara" panose="020E0502030303020204" pitchFamily="34" charset="0"/>
              </a:rPr>
              <a:t>Il TSP è un problema </a:t>
            </a:r>
            <a:r>
              <a:rPr lang="it-IT" altLang="it-IT" sz="2000" b="1" dirty="0">
                <a:latin typeface="Candara" panose="020E0502030303020204" pitchFamily="34" charset="0"/>
              </a:rPr>
              <a:t>NP-hard</a:t>
            </a:r>
            <a:r>
              <a:rPr lang="it-IT" altLang="it-IT" sz="2000" dirty="0">
                <a:latin typeface="Candara" panose="020E0502030303020204" pitchFamily="34" charset="0"/>
              </a:rPr>
              <a:t> → Non esiste un algoritmo efficiente che garantisca sempre la soluzione ottimale in tempi ragionevoli.</a:t>
            </a:r>
          </a:p>
          <a:p>
            <a:pPr lvl="0" defTabSz="914400" eaLnBrk="0" fontAlgn="base" hangingPunct="0">
              <a:lnSpc>
                <a:spcPct val="100000"/>
              </a:lnSpc>
              <a:spcBef>
                <a:spcPct val="0"/>
              </a:spcBef>
              <a:spcAft>
                <a:spcPct val="0"/>
              </a:spcAft>
              <a:buClrTx/>
              <a:buSzTx/>
              <a:buFont typeface="Wingdings" panose="05000000000000000000" pitchFamily="2" charset="2"/>
              <a:buChar char="q"/>
            </a:pPr>
            <a:endParaRPr lang="it-IT" altLang="it-IT" sz="2000" dirty="0">
              <a:latin typeface="Candara" panose="020E0502030303020204" pitchFamily="34" charset="0"/>
            </a:endParaRPr>
          </a:p>
          <a:p>
            <a:pPr lvl="0" defTabSz="914400" eaLnBrk="0" fontAlgn="base" hangingPunct="0">
              <a:lnSpc>
                <a:spcPct val="100000"/>
              </a:lnSpc>
              <a:spcBef>
                <a:spcPct val="0"/>
              </a:spcBef>
              <a:spcAft>
                <a:spcPct val="0"/>
              </a:spcAft>
              <a:buClrTx/>
              <a:buSzTx/>
              <a:buFont typeface="Wingdings" panose="05000000000000000000" pitchFamily="2" charset="2"/>
              <a:buChar char="q"/>
            </a:pPr>
            <a:r>
              <a:rPr lang="it-IT" altLang="it-IT" sz="2000" dirty="0">
                <a:latin typeface="Candara" panose="020E0502030303020204" pitchFamily="34" charset="0"/>
              </a:rPr>
              <a:t>Anche i </a:t>
            </a:r>
            <a:r>
              <a:rPr lang="it-IT" altLang="it-IT" sz="2000" b="1" dirty="0">
                <a:latin typeface="Candara" panose="020E0502030303020204" pitchFamily="34" charset="0"/>
              </a:rPr>
              <a:t>supercomputer</a:t>
            </a:r>
            <a:r>
              <a:rPr lang="it-IT" altLang="it-IT" sz="2000" dirty="0">
                <a:latin typeface="Candara" panose="020E0502030303020204" pitchFamily="34" charset="0"/>
              </a:rPr>
              <a:t> non riescono a risolverlo esattamente per grandi N</a:t>
            </a:r>
          </a:p>
          <a:p>
            <a:pPr marL="0" lvl="0" indent="0" defTabSz="914400" eaLnBrk="0" fontAlgn="base" hangingPunct="0">
              <a:lnSpc>
                <a:spcPct val="100000"/>
              </a:lnSpc>
              <a:spcBef>
                <a:spcPct val="0"/>
              </a:spcBef>
              <a:spcAft>
                <a:spcPct val="0"/>
              </a:spcAft>
              <a:buClrTx/>
              <a:buSzTx/>
              <a:buFontTx/>
              <a:buChar char="•"/>
            </a:pPr>
            <a:endParaRPr kumimoji="0" lang="it-IT" altLang="it-IT" sz="2000" b="0" i="0" u="none" strike="noStrike" cap="none" normalizeH="0" baseline="0" dirty="0">
              <a:ln>
                <a:noFill/>
              </a:ln>
              <a:solidFill>
                <a:schemeClr val="tx1"/>
              </a:solidFill>
              <a:effectLst/>
              <a:latin typeface="Candara" panose="020E0502030303020204" pitchFamily="34" charset="0"/>
            </a:endParaRPr>
          </a:p>
          <a:p>
            <a:pPr marL="304746" lvl="1" indent="0" defTabSz="914400" eaLnBrk="0" fontAlgn="base" hangingPunct="0">
              <a:lnSpc>
                <a:spcPct val="100000"/>
              </a:lnSpc>
              <a:spcBef>
                <a:spcPct val="0"/>
              </a:spcBef>
              <a:spcAft>
                <a:spcPct val="0"/>
              </a:spcAft>
              <a:buClrTx/>
              <a:buSzTx/>
              <a:buNone/>
            </a:pPr>
            <a:endParaRPr lang="it-IT" altLang="it-IT" sz="1800" dirty="0">
              <a:latin typeface="Arial" panose="020B0604020202020204" pitchFamily="34" charset="0"/>
            </a:endParaRPr>
          </a:p>
        </p:txBody>
      </p:sp>
      <p:pic>
        <p:nvPicPr>
          <p:cNvPr id="8" name="Immagine 7" descr="Immagine che contiene testo, schermata, Carattere, logo&#10;&#10;Descrizione generata automaticamente">
            <a:extLst>
              <a:ext uri="{FF2B5EF4-FFF2-40B4-BE49-F238E27FC236}">
                <a16:creationId xmlns:a16="http://schemas.microsoft.com/office/drawing/2014/main" id="{9D0D694D-EA37-1B29-0EEA-DA41624BE3EC}"/>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31553" y="1083174"/>
            <a:ext cx="2843109" cy="2482852"/>
          </a:xfrm>
          <a:prstGeom prst="rect">
            <a:avLst/>
          </a:prstGeom>
          <a:noFill/>
          <a:ln>
            <a:noFill/>
          </a:ln>
        </p:spPr>
      </p:pic>
      <p:pic>
        <p:nvPicPr>
          <p:cNvPr id="9" name="Immagine 8" descr="Immagine che contiene linea, diagramma, origami&#10;&#10;Descrizione generata automaticamente">
            <a:extLst>
              <a:ext uri="{FF2B5EF4-FFF2-40B4-BE49-F238E27FC236}">
                <a16:creationId xmlns:a16="http://schemas.microsoft.com/office/drawing/2014/main" id="{28007C26-9CB2-8C86-94EB-AEF67D285E43}"/>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461254" y="3891903"/>
            <a:ext cx="2875994" cy="2684800"/>
          </a:xfrm>
          <a:prstGeom prst="rect">
            <a:avLst/>
          </a:prstGeom>
          <a:noFill/>
          <a:ln>
            <a:noFill/>
          </a:ln>
        </p:spPr>
      </p:pic>
      <p:sp>
        <p:nvSpPr>
          <p:cNvPr id="2" name="Rectangle 1">
            <a:extLst>
              <a:ext uri="{FF2B5EF4-FFF2-40B4-BE49-F238E27FC236}">
                <a16:creationId xmlns:a16="http://schemas.microsoft.com/office/drawing/2014/main" id="{0217B037-42BD-B408-2325-34182E024173}"/>
              </a:ext>
            </a:extLst>
          </p:cNvPr>
          <p:cNvSpPr>
            <a:spLocks noChangeArrowheads="1"/>
          </p:cNvSpPr>
          <p:nvPr/>
        </p:nvSpPr>
        <p:spPr bwMode="auto">
          <a:xfrm>
            <a:off x="129905" y="4185955"/>
            <a:ext cx="393056"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it-IT" altLang="it-IT" sz="1800" b="0" i="0" u="none" strike="noStrike" cap="none" normalizeH="0" baseline="0" dirty="0">
                <a:ln>
                  <a:noFill/>
                </a:ln>
                <a:solidFill>
                  <a:schemeClr val="tx1"/>
                </a:solidFill>
                <a:effectLst/>
                <a:latin typeface="Arial" panose="020B0604020202020204" pitchFamily="34" charset="0"/>
              </a:rPr>
              <a:t>. </a:t>
            </a:r>
          </a:p>
        </p:txBody>
      </p:sp>
    </p:spTree>
    <p:extLst>
      <p:ext uri="{BB962C8B-B14F-4D97-AF65-F5344CB8AC3E}">
        <p14:creationId xmlns:p14="http://schemas.microsoft.com/office/powerpoint/2010/main" val="1159367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0FF584-ADA9-FDF1-3381-D3C813C52AF8}"/>
            </a:ext>
          </a:extLst>
        </p:cNvPr>
        <p:cNvGrpSpPr/>
        <p:nvPr/>
      </p:nvGrpSpPr>
      <p:grpSpPr>
        <a:xfrm>
          <a:off x="0" y="0"/>
          <a:ext cx="0" cy="0"/>
          <a:chOff x="0" y="0"/>
          <a:chExt cx="0" cy="0"/>
        </a:xfrm>
      </p:grpSpPr>
      <p:sp>
        <p:nvSpPr>
          <p:cNvPr id="13" name="Titolo 12">
            <a:extLst>
              <a:ext uri="{FF2B5EF4-FFF2-40B4-BE49-F238E27FC236}">
                <a16:creationId xmlns:a16="http://schemas.microsoft.com/office/drawing/2014/main" id="{4319DC7A-F962-2DDF-33F0-9A91F9C92884}"/>
              </a:ext>
            </a:extLst>
          </p:cNvPr>
          <p:cNvSpPr>
            <a:spLocks noGrp="1"/>
          </p:cNvSpPr>
          <p:nvPr>
            <p:ph type="title"/>
          </p:nvPr>
        </p:nvSpPr>
        <p:spPr>
          <a:xfrm>
            <a:off x="727806" y="0"/>
            <a:ext cx="10360501" cy="812800"/>
          </a:xfrm>
        </p:spPr>
        <p:txBody>
          <a:bodyPr rtlCol="0" anchor="b">
            <a:normAutofit/>
          </a:bodyPr>
          <a:lstStyle/>
          <a:p>
            <a:pPr rtl="0"/>
            <a:r>
              <a:rPr lang="it-IT" sz="4500" dirty="0">
                <a:latin typeface="Candara" panose="020E0502030303020204" pitchFamily="34" charset="0"/>
              </a:rPr>
              <a:t>Risultati</a:t>
            </a:r>
          </a:p>
        </p:txBody>
      </p:sp>
      <p:sp>
        <p:nvSpPr>
          <p:cNvPr id="2" name="Rectangle 1">
            <a:extLst>
              <a:ext uri="{FF2B5EF4-FFF2-40B4-BE49-F238E27FC236}">
                <a16:creationId xmlns:a16="http://schemas.microsoft.com/office/drawing/2014/main" id="{8BACD91B-AD24-2CE8-BA05-5519D3023597}"/>
              </a:ext>
            </a:extLst>
          </p:cNvPr>
          <p:cNvSpPr>
            <a:spLocks noGrp="1" noChangeArrowheads="1"/>
          </p:cNvSpPr>
          <p:nvPr>
            <p:ph sz="half" idx="1"/>
          </p:nvPr>
        </p:nvSpPr>
        <p:spPr bwMode="auto">
          <a:xfrm>
            <a:off x="765820" y="3381189"/>
            <a:ext cx="684076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sz="1800" b="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82B776EA-970E-47E5-B7D2-C4878B8441A0}"/>
              </a:ext>
            </a:extLst>
          </p:cNvPr>
          <p:cNvSpPr>
            <a:spLocks noChangeArrowheads="1"/>
          </p:cNvSpPr>
          <p:nvPr/>
        </p:nvSpPr>
        <p:spPr bwMode="auto">
          <a:xfrm>
            <a:off x="0" y="-323165"/>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sz="1800" b="0" i="0" u="none" strike="noStrike" cap="none" normalizeH="0" baseline="0" dirty="0">
              <a:ln>
                <a:noFill/>
              </a:ln>
              <a:solidFill>
                <a:schemeClr val="tx1"/>
              </a:solidFill>
              <a:effectLst/>
              <a:latin typeface="Arial" panose="020B0604020202020204" pitchFamily="34" charset="0"/>
            </a:endParaRPr>
          </a:p>
        </p:txBody>
      </p:sp>
      <p:sp>
        <p:nvSpPr>
          <p:cNvPr id="4" name="Rectangle 1">
            <a:extLst>
              <a:ext uri="{FF2B5EF4-FFF2-40B4-BE49-F238E27FC236}">
                <a16:creationId xmlns:a16="http://schemas.microsoft.com/office/drawing/2014/main" id="{FB85ADC7-F590-0C1C-C69D-CC72D6CEB1FF}"/>
              </a:ext>
            </a:extLst>
          </p:cNvPr>
          <p:cNvSpPr>
            <a:spLocks noChangeArrowheads="1"/>
          </p:cNvSpPr>
          <p:nvPr/>
        </p:nvSpPr>
        <p:spPr bwMode="auto">
          <a:xfrm>
            <a:off x="0" y="-323165"/>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sz="1800" b="0" i="0" u="none" strike="noStrike" cap="none" normalizeH="0" baseline="0" dirty="0">
              <a:ln>
                <a:noFill/>
              </a:ln>
              <a:solidFill>
                <a:schemeClr val="tx1"/>
              </a:solidFill>
              <a:effectLst/>
              <a:latin typeface="Arial" panose="020B0604020202020204" pitchFamily="34" charset="0"/>
            </a:endParaRPr>
          </a:p>
        </p:txBody>
      </p:sp>
      <p:sp>
        <p:nvSpPr>
          <p:cNvPr id="5" name="Rectangle 1">
            <a:extLst>
              <a:ext uri="{FF2B5EF4-FFF2-40B4-BE49-F238E27FC236}">
                <a16:creationId xmlns:a16="http://schemas.microsoft.com/office/drawing/2014/main" id="{2855A2E6-9A7F-C855-7690-2AA46495ED02}"/>
              </a:ext>
            </a:extLst>
          </p:cNvPr>
          <p:cNvSpPr>
            <a:spLocks noChangeArrowheads="1"/>
          </p:cNvSpPr>
          <p:nvPr/>
        </p:nvSpPr>
        <p:spPr bwMode="auto">
          <a:xfrm>
            <a:off x="0" y="-323165"/>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sz="1800" b="0" i="0" u="none" strike="noStrike" cap="none" normalizeH="0" baseline="0" dirty="0">
              <a:ln>
                <a:noFill/>
              </a:ln>
              <a:solidFill>
                <a:schemeClr val="tx1"/>
              </a:solidFill>
              <a:effectLst/>
              <a:latin typeface="Arial" panose="020B0604020202020204" pitchFamily="34" charset="0"/>
            </a:endParaRPr>
          </a:p>
        </p:txBody>
      </p:sp>
      <p:pic>
        <p:nvPicPr>
          <p:cNvPr id="7" name="Immagine 6">
            <a:extLst>
              <a:ext uri="{FF2B5EF4-FFF2-40B4-BE49-F238E27FC236}">
                <a16:creationId xmlns:a16="http://schemas.microsoft.com/office/drawing/2014/main" id="{9259FE88-BF51-C0AC-39AB-3613B51F8A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1819" y="753018"/>
            <a:ext cx="11305186" cy="5902672"/>
          </a:xfrm>
          <a:prstGeom prst="rect">
            <a:avLst/>
          </a:prstGeom>
        </p:spPr>
      </p:pic>
    </p:spTree>
    <p:extLst>
      <p:ext uri="{BB962C8B-B14F-4D97-AF65-F5344CB8AC3E}">
        <p14:creationId xmlns:p14="http://schemas.microsoft.com/office/powerpoint/2010/main" val="1339412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94B8CD-74FB-88C1-E640-B213511381AB}"/>
            </a:ext>
          </a:extLst>
        </p:cNvPr>
        <p:cNvGrpSpPr/>
        <p:nvPr/>
      </p:nvGrpSpPr>
      <p:grpSpPr>
        <a:xfrm>
          <a:off x="0" y="0"/>
          <a:ext cx="0" cy="0"/>
          <a:chOff x="0" y="0"/>
          <a:chExt cx="0" cy="0"/>
        </a:xfrm>
      </p:grpSpPr>
      <p:sp>
        <p:nvSpPr>
          <p:cNvPr id="13" name="Titolo 12">
            <a:extLst>
              <a:ext uri="{FF2B5EF4-FFF2-40B4-BE49-F238E27FC236}">
                <a16:creationId xmlns:a16="http://schemas.microsoft.com/office/drawing/2014/main" id="{62540A7E-01C7-E290-F268-51770C989E67}"/>
              </a:ext>
            </a:extLst>
          </p:cNvPr>
          <p:cNvSpPr>
            <a:spLocks noGrp="1"/>
          </p:cNvSpPr>
          <p:nvPr>
            <p:ph type="title"/>
          </p:nvPr>
        </p:nvSpPr>
        <p:spPr>
          <a:xfrm>
            <a:off x="727806" y="0"/>
            <a:ext cx="10360501" cy="812800"/>
          </a:xfrm>
        </p:spPr>
        <p:txBody>
          <a:bodyPr rtlCol="0" anchor="b">
            <a:normAutofit/>
          </a:bodyPr>
          <a:lstStyle/>
          <a:p>
            <a:pPr rtl="0"/>
            <a:r>
              <a:rPr lang="it-IT" sz="4500" dirty="0">
                <a:latin typeface="Candara" panose="020E0502030303020204" pitchFamily="34" charset="0"/>
              </a:rPr>
              <a:t>Risultati casi di non soddisfacimento</a:t>
            </a:r>
          </a:p>
        </p:txBody>
      </p:sp>
      <p:sp>
        <p:nvSpPr>
          <p:cNvPr id="2" name="Rectangle 1">
            <a:extLst>
              <a:ext uri="{FF2B5EF4-FFF2-40B4-BE49-F238E27FC236}">
                <a16:creationId xmlns:a16="http://schemas.microsoft.com/office/drawing/2014/main" id="{C6F4A9A3-BE0E-4F72-F685-D7F4EAD9048E}"/>
              </a:ext>
            </a:extLst>
          </p:cNvPr>
          <p:cNvSpPr>
            <a:spLocks noGrp="1" noChangeArrowheads="1"/>
          </p:cNvSpPr>
          <p:nvPr>
            <p:ph sz="half" idx="1"/>
          </p:nvPr>
        </p:nvSpPr>
        <p:spPr bwMode="auto">
          <a:xfrm>
            <a:off x="765820" y="3381189"/>
            <a:ext cx="684076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sz="1800" b="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7E25699D-4967-CC4A-D1E2-FBE91706E55E}"/>
              </a:ext>
            </a:extLst>
          </p:cNvPr>
          <p:cNvSpPr>
            <a:spLocks noChangeArrowheads="1"/>
          </p:cNvSpPr>
          <p:nvPr/>
        </p:nvSpPr>
        <p:spPr bwMode="auto">
          <a:xfrm>
            <a:off x="0" y="-323165"/>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sz="1800" b="0" i="0" u="none" strike="noStrike" cap="none" normalizeH="0" baseline="0" dirty="0">
              <a:ln>
                <a:noFill/>
              </a:ln>
              <a:solidFill>
                <a:schemeClr val="tx1"/>
              </a:solidFill>
              <a:effectLst/>
              <a:latin typeface="Arial" panose="020B0604020202020204" pitchFamily="34" charset="0"/>
            </a:endParaRPr>
          </a:p>
        </p:txBody>
      </p:sp>
      <p:sp>
        <p:nvSpPr>
          <p:cNvPr id="4" name="Rectangle 1">
            <a:extLst>
              <a:ext uri="{FF2B5EF4-FFF2-40B4-BE49-F238E27FC236}">
                <a16:creationId xmlns:a16="http://schemas.microsoft.com/office/drawing/2014/main" id="{3408B034-4AAD-2BDA-60AE-966C50B7A5D2}"/>
              </a:ext>
            </a:extLst>
          </p:cNvPr>
          <p:cNvSpPr>
            <a:spLocks noChangeArrowheads="1"/>
          </p:cNvSpPr>
          <p:nvPr/>
        </p:nvSpPr>
        <p:spPr bwMode="auto">
          <a:xfrm>
            <a:off x="0" y="-323165"/>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sz="1800" b="0" i="0" u="none" strike="noStrike" cap="none" normalizeH="0" baseline="0" dirty="0">
              <a:ln>
                <a:noFill/>
              </a:ln>
              <a:solidFill>
                <a:schemeClr val="tx1"/>
              </a:solidFill>
              <a:effectLst/>
              <a:latin typeface="Arial" panose="020B0604020202020204" pitchFamily="34" charset="0"/>
            </a:endParaRPr>
          </a:p>
        </p:txBody>
      </p:sp>
      <p:sp>
        <p:nvSpPr>
          <p:cNvPr id="5" name="Rectangle 1">
            <a:extLst>
              <a:ext uri="{FF2B5EF4-FFF2-40B4-BE49-F238E27FC236}">
                <a16:creationId xmlns:a16="http://schemas.microsoft.com/office/drawing/2014/main" id="{CADF9F0C-E67A-40C8-F298-56CB73303941}"/>
              </a:ext>
            </a:extLst>
          </p:cNvPr>
          <p:cNvSpPr>
            <a:spLocks noChangeArrowheads="1"/>
          </p:cNvSpPr>
          <p:nvPr/>
        </p:nvSpPr>
        <p:spPr bwMode="auto">
          <a:xfrm>
            <a:off x="0" y="-323165"/>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sz="1800" b="0" i="0" u="none" strike="noStrike" cap="none" normalizeH="0" baseline="0" dirty="0">
              <a:ln>
                <a:noFill/>
              </a:ln>
              <a:solidFill>
                <a:schemeClr val="tx1"/>
              </a:solidFill>
              <a:effectLst/>
              <a:latin typeface="Arial" panose="020B0604020202020204" pitchFamily="34" charset="0"/>
            </a:endParaRPr>
          </a:p>
        </p:txBody>
      </p:sp>
      <p:pic>
        <p:nvPicPr>
          <p:cNvPr id="6" name="Immagine 5" descr="Immagine che contiene testo, schermata, Carattere&#10;&#10;Il contenuto generato dall'IA potrebbe non essere corretto.">
            <a:extLst>
              <a:ext uri="{FF2B5EF4-FFF2-40B4-BE49-F238E27FC236}">
                <a16:creationId xmlns:a16="http://schemas.microsoft.com/office/drawing/2014/main" id="{14FC804C-27FE-8FE2-D95C-6A76570804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465" y="2084174"/>
            <a:ext cx="5889895" cy="3240360"/>
          </a:xfrm>
          <a:prstGeom prst="rect">
            <a:avLst/>
          </a:prstGeom>
        </p:spPr>
      </p:pic>
      <p:pic>
        <p:nvPicPr>
          <p:cNvPr id="8" name="Immagine 7" descr="Immagine che contiene testo, schermata, Carattere&#10;&#10;Il contenuto generato dall'IA potrebbe non essere corretto.">
            <a:extLst>
              <a:ext uri="{FF2B5EF4-FFF2-40B4-BE49-F238E27FC236}">
                <a16:creationId xmlns:a16="http://schemas.microsoft.com/office/drawing/2014/main" id="{20481B4B-8354-DFEC-4A19-330505DA1D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40355" y="2082287"/>
            <a:ext cx="6131005" cy="3240360"/>
          </a:xfrm>
          <a:prstGeom prst="rect">
            <a:avLst/>
          </a:prstGeom>
        </p:spPr>
      </p:pic>
    </p:spTree>
    <p:extLst>
      <p:ext uri="{BB962C8B-B14F-4D97-AF65-F5344CB8AC3E}">
        <p14:creationId xmlns:p14="http://schemas.microsoft.com/office/powerpoint/2010/main" val="8014659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9EB662-1963-B6D6-AF61-D5D378ACD5FC}"/>
            </a:ext>
          </a:extLst>
        </p:cNvPr>
        <p:cNvGrpSpPr/>
        <p:nvPr/>
      </p:nvGrpSpPr>
      <p:grpSpPr>
        <a:xfrm>
          <a:off x="0" y="0"/>
          <a:ext cx="0" cy="0"/>
          <a:chOff x="0" y="0"/>
          <a:chExt cx="0" cy="0"/>
        </a:xfrm>
      </p:grpSpPr>
      <p:sp>
        <p:nvSpPr>
          <p:cNvPr id="13" name="Titolo 12">
            <a:extLst>
              <a:ext uri="{FF2B5EF4-FFF2-40B4-BE49-F238E27FC236}">
                <a16:creationId xmlns:a16="http://schemas.microsoft.com/office/drawing/2014/main" id="{898603B5-C969-1469-22F9-FB01E43340FD}"/>
              </a:ext>
            </a:extLst>
          </p:cNvPr>
          <p:cNvSpPr>
            <a:spLocks noGrp="1"/>
          </p:cNvSpPr>
          <p:nvPr>
            <p:ph type="title"/>
          </p:nvPr>
        </p:nvSpPr>
        <p:spPr>
          <a:xfrm>
            <a:off x="1218883" y="0"/>
            <a:ext cx="10360501" cy="812800"/>
          </a:xfrm>
        </p:spPr>
        <p:txBody>
          <a:bodyPr rtlCol="0" anchor="b">
            <a:normAutofit/>
          </a:bodyPr>
          <a:lstStyle/>
          <a:p>
            <a:pPr rtl="0"/>
            <a:r>
              <a:rPr lang="it-IT" sz="4500" dirty="0">
                <a:latin typeface="Candara" panose="020E0502030303020204" pitchFamily="34" charset="0"/>
              </a:rPr>
              <a:t>Formalizzazione Matematica</a:t>
            </a:r>
          </a:p>
        </p:txBody>
      </p:sp>
      <p:sp>
        <p:nvSpPr>
          <p:cNvPr id="7" name="Rectangle 2">
            <a:extLst>
              <a:ext uri="{FF2B5EF4-FFF2-40B4-BE49-F238E27FC236}">
                <a16:creationId xmlns:a16="http://schemas.microsoft.com/office/drawing/2014/main" id="{E6ACF9EC-B25F-D22B-C86B-823D12178DC3}"/>
              </a:ext>
            </a:extLst>
          </p:cNvPr>
          <p:cNvSpPr>
            <a:spLocks noGrp="1" noChangeArrowheads="1"/>
          </p:cNvSpPr>
          <p:nvPr>
            <p:ph sz="half" idx="1"/>
          </p:nvPr>
        </p:nvSpPr>
        <p:spPr bwMode="auto">
          <a:xfrm>
            <a:off x="1218883" y="908720"/>
            <a:ext cx="5955649" cy="5760640"/>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Ctr="0" compatLnSpc="1">
            <a:prstTxWarp prst="textNoShape">
              <a:avLst/>
            </a:prstTxWarp>
            <a:noAutofit/>
          </a:bodyPr>
          <a:lstStyle/>
          <a:p>
            <a:pPr marL="0" lvl="0" indent="0" defTabSz="914400" eaLnBrk="0" fontAlgn="base" hangingPunct="0">
              <a:spcBef>
                <a:spcPct val="0"/>
              </a:spcBef>
              <a:spcAft>
                <a:spcPts val="600"/>
              </a:spcAft>
              <a:buClrTx/>
              <a:buSzTx/>
              <a:buNone/>
            </a:pPr>
            <a:r>
              <a:rPr lang="it-IT" altLang="it-IT" sz="2500" dirty="0">
                <a:latin typeface="Candara" panose="020E0502030303020204" pitchFamily="34" charset="0"/>
              </a:rPr>
              <a:t>Grafo G = (V, A) </a:t>
            </a:r>
          </a:p>
          <a:p>
            <a:pPr marL="0" lvl="0" indent="0" defTabSz="914400" eaLnBrk="0" fontAlgn="base" hangingPunct="0">
              <a:spcBef>
                <a:spcPct val="0"/>
              </a:spcBef>
              <a:spcAft>
                <a:spcPts val="600"/>
              </a:spcAft>
              <a:buClrTx/>
              <a:buSzTx/>
              <a:buNone/>
            </a:pPr>
            <a:endParaRPr lang="it-IT" altLang="it-IT" sz="2500" dirty="0">
              <a:latin typeface="Candara" panose="020E0502030303020204" pitchFamily="34" charset="0"/>
            </a:endParaRPr>
          </a:p>
          <a:p>
            <a:pPr lvl="0" defTabSz="914400" eaLnBrk="0" fontAlgn="base" hangingPunct="0">
              <a:spcBef>
                <a:spcPct val="0"/>
              </a:spcBef>
              <a:spcAft>
                <a:spcPts val="600"/>
              </a:spcAft>
              <a:buClrTx/>
              <a:buSzTx/>
              <a:buFont typeface="Wingdings" panose="05000000000000000000" pitchFamily="2" charset="2"/>
              <a:buChar char="q"/>
            </a:pPr>
            <a:r>
              <a:rPr lang="it-IT" altLang="it-IT" sz="2500" dirty="0">
                <a:latin typeface="Candara" panose="020E0502030303020204" pitchFamily="34" charset="0"/>
              </a:rPr>
              <a:t>V: insieme degli n nodi (città); </a:t>
            </a:r>
          </a:p>
          <a:p>
            <a:pPr marL="0" lvl="0" indent="0" defTabSz="914400" eaLnBrk="0" fontAlgn="base" hangingPunct="0">
              <a:spcBef>
                <a:spcPct val="0"/>
              </a:spcBef>
              <a:spcAft>
                <a:spcPts val="600"/>
              </a:spcAft>
              <a:buClrTx/>
              <a:buSzTx/>
              <a:buNone/>
            </a:pPr>
            <a:endParaRPr lang="it-IT" altLang="it-IT" sz="2500" dirty="0">
              <a:latin typeface="Candara" panose="020E0502030303020204" pitchFamily="34" charset="0"/>
            </a:endParaRPr>
          </a:p>
          <a:p>
            <a:pPr marL="0" lvl="0" indent="0" defTabSz="914400" eaLnBrk="0" fontAlgn="base" hangingPunct="0">
              <a:spcBef>
                <a:spcPct val="0"/>
              </a:spcBef>
              <a:spcAft>
                <a:spcPts val="600"/>
              </a:spcAft>
              <a:buClrTx/>
              <a:buSzTx/>
              <a:buNone/>
            </a:pPr>
            <a:endParaRPr lang="it-IT" altLang="it-IT" sz="2500" dirty="0">
              <a:latin typeface="Candara" panose="020E0502030303020204" pitchFamily="34" charset="0"/>
            </a:endParaRPr>
          </a:p>
          <a:p>
            <a:pPr lvl="0" defTabSz="914400" eaLnBrk="0" fontAlgn="base" hangingPunct="0">
              <a:spcBef>
                <a:spcPct val="0"/>
              </a:spcBef>
              <a:spcAft>
                <a:spcPts val="600"/>
              </a:spcAft>
              <a:buClrTx/>
              <a:buSzTx/>
              <a:buFont typeface="Wingdings" panose="05000000000000000000" pitchFamily="2" charset="2"/>
              <a:buChar char="q"/>
            </a:pPr>
            <a:r>
              <a:rPr lang="it-IT" altLang="it-IT" sz="2500" dirty="0">
                <a:latin typeface="Candara" panose="020E0502030303020204" pitchFamily="34" charset="0"/>
              </a:rPr>
              <a:t>A: insieme degli archi (strade);</a:t>
            </a:r>
          </a:p>
          <a:p>
            <a:pPr marL="0" lvl="0" indent="0" defTabSz="914400" eaLnBrk="0" fontAlgn="base" hangingPunct="0">
              <a:spcBef>
                <a:spcPct val="0"/>
              </a:spcBef>
              <a:spcAft>
                <a:spcPts val="600"/>
              </a:spcAft>
              <a:buClrTx/>
              <a:buSzTx/>
              <a:buNone/>
            </a:pPr>
            <a:endParaRPr lang="it-IT" altLang="it-IT" sz="2500" dirty="0">
              <a:latin typeface="Candara" panose="020E0502030303020204" pitchFamily="34" charset="0"/>
            </a:endParaRPr>
          </a:p>
          <a:p>
            <a:pPr marL="0" lvl="0" indent="0" defTabSz="914400" eaLnBrk="0" fontAlgn="base" hangingPunct="0">
              <a:spcBef>
                <a:spcPct val="0"/>
              </a:spcBef>
              <a:spcAft>
                <a:spcPts val="600"/>
              </a:spcAft>
              <a:buClrTx/>
              <a:buSzTx/>
              <a:buNone/>
            </a:pPr>
            <a:endParaRPr lang="it-IT" altLang="it-IT" sz="2500" dirty="0">
              <a:latin typeface="Candara" panose="020E0502030303020204" pitchFamily="34" charset="0"/>
            </a:endParaRPr>
          </a:p>
          <a:p>
            <a:pPr lvl="0" defTabSz="914400" eaLnBrk="0" fontAlgn="base" hangingPunct="0">
              <a:spcBef>
                <a:spcPct val="0"/>
              </a:spcBef>
              <a:spcAft>
                <a:spcPts val="600"/>
              </a:spcAft>
              <a:buClrTx/>
              <a:buSzTx/>
              <a:buFont typeface="Wingdings" panose="05000000000000000000" pitchFamily="2" charset="2"/>
              <a:buChar char="q"/>
            </a:pPr>
            <a:r>
              <a:rPr lang="it-IT" altLang="it-IT" sz="2500" dirty="0">
                <a:latin typeface="Candara" panose="020E0502030303020204" pitchFamily="34" charset="0"/>
              </a:rPr>
              <a:t>TSP simmetrico vs asimmetrico; </a:t>
            </a:r>
          </a:p>
          <a:p>
            <a:pPr marL="0" lvl="0" indent="0" defTabSz="914400" eaLnBrk="0" fontAlgn="base" hangingPunct="0">
              <a:spcBef>
                <a:spcPct val="0"/>
              </a:spcBef>
              <a:spcAft>
                <a:spcPts val="600"/>
              </a:spcAft>
              <a:buClrTx/>
              <a:buSzTx/>
              <a:buNone/>
            </a:pPr>
            <a:endParaRPr lang="it-IT" altLang="it-IT" sz="2500" dirty="0">
              <a:latin typeface="Candara" panose="020E0502030303020204" pitchFamily="34" charset="0"/>
            </a:endParaRPr>
          </a:p>
          <a:p>
            <a:pPr marL="0" lvl="0" indent="0" defTabSz="914400" eaLnBrk="0" fontAlgn="base" hangingPunct="0">
              <a:spcBef>
                <a:spcPct val="0"/>
              </a:spcBef>
              <a:spcAft>
                <a:spcPts val="600"/>
              </a:spcAft>
              <a:buClrTx/>
              <a:buSzTx/>
              <a:buNone/>
            </a:pPr>
            <a:endParaRPr lang="it-IT" altLang="it-IT" sz="2500" dirty="0">
              <a:latin typeface="Candara" panose="020E0502030303020204" pitchFamily="34" charset="0"/>
            </a:endParaRPr>
          </a:p>
          <a:p>
            <a:pPr lvl="0" defTabSz="914400" eaLnBrk="0" fontAlgn="base" hangingPunct="0">
              <a:spcBef>
                <a:spcPct val="0"/>
              </a:spcBef>
              <a:spcAft>
                <a:spcPts val="600"/>
              </a:spcAft>
              <a:buClrTx/>
              <a:buSzTx/>
              <a:buFont typeface="Wingdings" panose="05000000000000000000" pitchFamily="2" charset="2"/>
              <a:buChar char="q"/>
            </a:pPr>
            <a:r>
              <a:rPr lang="it-IT" altLang="it-IT" sz="2500" dirty="0">
                <a:latin typeface="Candara" panose="020E0502030303020204" pitchFamily="34" charset="0"/>
              </a:rPr>
              <a:t>Funzione obiettivo: minimizzazione del costo cammino.</a:t>
            </a:r>
          </a:p>
        </p:txBody>
      </p:sp>
      <p:pic>
        <p:nvPicPr>
          <p:cNvPr id="3" name="Immagine 2" descr="Immagine che contiene linea, diagramma, cerchio&#10;&#10;Il contenuto generato dall'IA potrebbe non essere corretto.">
            <a:extLst>
              <a:ext uri="{FF2B5EF4-FFF2-40B4-BE49-F238E27FC236}">
                <a16:creationId xmlns:a16="http://schemas.microsoft.com/office/drawing/2014/main" id="{5C7240F9-6552-A8BD-09CB-C63DAC6516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99448" y="2060848"/>
            <a:ext cx="3679936" cy="2999254"/>
          </a:xfrm>
          <a:prstGeom prst="rect">
            <a:avLst/>
          </a:prstGeom>
          <a:noFill/>
        </p:spPr>
      </p:pic>
    </p:spTree>
    <p:extLst>
      <p:ext uri="{BB962C8B-B14F-4D97-AF65-F5344CB8AC3E}">
        <p14:creationId xmlns:p14="http://schemas.microsoft.com/office/powerpoint/2010/main" val="1160773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0114A5-1F27-76E9-3CB0-6BA4C50393AE}"/>
            </a:ext>
          </a:extLst>
        </p:cNvPr>
        <p:cNvGrpSpPr/>
        <p:nvPr/>
      </p:nvGrpSpPr>
      <p:grpSpPr>
        <a:xfrm>
          <a:off x="0" y="0"/>
          <a:ext cx="0" cy="0"/>
          <a:chOff x="0" y="0"/>
          <a:chExt cx="0" cy="0"/>
        </a:xfrm>
      </p:grpSpPr>
      <p:sp>
        <p:nvSpPr>
          <p:cNvPr id="13" name="Titolo 12">
            <a:extLst>
              <a:ext uri="{FF2B5EF4-FFF2-40B4-BE49-F238E27FC236}">
                <a16:creationId xmlns:a16="http://schemas.microsoft.com/office/drawing/2014/main" id="{1B415465-FF0A-DD89-E5FA-4BA18301184F}"/>
              </a:ext>
            </a:extLst>
          </p:cNvPr>
          <p:cNvSpPr>
            <a:spLocks noGrp="1"/>
          </p:cNvSpPr>
          <p:nvPr>
            <p:ph type="title"/>
          </p:nvPr>
        </p:nvSpPr>
        <p:spPr>
          <a:xfrm>
            <a:off x="909351" y="0"/>
            <a:ext cx="10360501" cy="812800"/>
          </a:xfrm>
        </p:spPr>
        <p:txBody>
          <a:bodyPr rtlCol="0" anchor="b">
            <a:normAutofit/>
          </a:bodyPr>
          <a:lstStyle/>
          <a:p>
            <a:pPr rtl="0"/>
            <a:r>
              <a:rPr lang="it-IT" sz="4500" dirty="0">
                <a:latin typeface="Candara" panose="020E0502030303020204" pitchFamily="34" charset="0"/>
              </a:rPr>
              <a:t>Metodi di Risoluzione del TSP</a:t>
            </a:r>
          </a:p>
        </p:txBody>
      </p:sp>
      <p:sp>
        <p:nvSpPr>
          <p:cNvPr id="7" name="Rectangle 2">
            <a:extLst>
              <a:ext uri="{FF2B5EF4-FFF2-40B4-BE49-F238E27FC236}">
                <a16:creationId xmlns:a16="http://schemas.microsoft.com/office/drawing/2014/main" id="{F58DD130-27FD-94E2-6707-4AF7BC8E1D28}"/>
              </a:ext>
            </a:extLst>
          </p:cNvPr>
          <p:cNvSpPr>
            <a:spLocks noGrp="1" noChangeArrowheads="1"/>
          </p:cNvSpPr>
          <p:nvPr>
            <p:ph sz="half" idx="1"/>
          </p:nvPr>
        </p:nvSpPr>
        <p:spPr bwMode="auto">
          <a:xfrm>
            <a:off x="765820" y="839798"/>
            <a:ext cx="7632848" cy="6018201"/>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Ctr="0" compatLnSpc="1">
            <a:prstTxWarp prst="textNoShape">
              <a:avLst/>
            </a:prstTxWarp>
            <a:noAutofit/>
          </a:bodyPr>
          <a:lstStyle/>
          <a:p>
            <a:pPr marL="0" indent="0">
              <a:buNone/>
            </a:pPr>
            <a:r>
              <a:rPr lang="it-IT" sz="2200" b="1" dirty="0">
                <a:latin typeface="Candara" panose="020E0502030303020204" pitchFamily="34" charset="0"/>
              </a:rPr>
              <a:t>Due categorie di approcci:</a:t>
            </a:r>
            <a:endParaRPr lang="it-IT" sz="2200" dirty="0">
              <a:latin typeface="Candara" panose="020E0502030303020204" pitchFamily="34" charset="0"/>
            </a:endParaRPr>
          </a:p>
          <a:p>
            <a:pPr>
              <a:buFont typeface="Wingdings" panose="05000000000000000000" pitchFamily="2" charset="2"/>
              <a:buChar char="q"/>
            </a:pPr>
            <a:r>
              <a:rPr lang="it-IT" sz="2200" b="1" dirty="0">
                <a:latin typeface="Candara" panose="020E0502030303020204" pitchFamily="34" charset="0"/>
              </a:rPr>
              <a:t> Algoritmi esatti:</a:t>
            </a:r>
            <a:r>
              <a:rPr lang="it-IT" sz="2200" dirty="0">
                <a:latin typeface="Candara" panose="020E0502030303020204" pitchFamily="34" charset="0"/>
              </a:rPr>
              <a:t> </a:t>
            </a:r>
            <a:r>
              <a:rPr lang="it-IT" sz="2200" dirty="0">
                <a:effectLst/>
                <a:latin typeface="Candara" panose="020E0502030303020204" pitchFamily="34" charset="0"/>
                <a:ea typeface="Aptos" panose="020B0004020202020204" pitchFamily="34" charset="0"/>
                <a:cs typeface="Times New Roman" panose="02020603050405020304" pitchFamily="18" charset="0"/>
              </a:rPr>
              <a:t>la soluzione viene ricercata in maniera esaustiva, ma molto spesso non è fattibile a causa del lungo tempo di calcolo richiesto.</a:t>
            </a:r>
          </a:p>
          <a:p>
            <a:pPr>
              <a:buFont typeface="Wingdings" panose="05000000000000000000" pitchFamily="2" charset="2"/>
              <a:buChar char="q"/>
            </a:pPr>
            <a:r>
              <a:rPr lang="it-IT" sz="2200" dirty="0">
                <a:latin typeface="Candara" panose="020E0502030303020204" pitchFamily="34" charset="0"/>
                <a:ea typeface="Aptos" panose="020B0004020202020204" pitchFamily="34" charset="0"/>
                <a:cs typeface="Times New Roman" panose="02020603050405020304" pitchFamily="18" charset="0"/>
              </a:rPr>
              <a:t>Algoritmi euristici: </a:t>
            </a:r>
            <a:r>
              <a:rPr lang="it-IT" sz="2200" dirty="0">
                <a:effectLst/>
                <a:latin typeface="Candara" panose="020E0502030303020204" pitchFamily="34" charset="0"/>
                <a:ea typeface="Aptos" panose="020B0004020202020204" pitchFamily="34" charset="0"/>
                <a:cs typeface="Times New Roman" panose="02020603050405020304" pitchFamily="18" charset="0"/>
              </a:rPr>
              <a:t>permettono di trovare risposte approssimative in meno tempo, esistono vari sottotipi:</a:t>
            </a:r>
          </a:p>
          <a:p>
            <a:pPr>
              <a:buFont typeface="Wingdings" panose="05000000000000000000" pitchFamily="2" charset="2"/>
              <a:buChar char="q"/>
            </a:pPr>
            <a:endParaRPr lang="it-IT" sz="2200" dirty="0">
              <a:latin typeface="Candara" panose="020E0502030303020204" pitchFamily="34" charset="0"/>
            </a:endParaRPr>
          </a:p>
          <a:p>
            <a:pPr lvl="1">
              <a:buFont typeface="Wingdings" panose="05000000000000000000" pitchFamily="2" charset="2"/>
              <a:buChar char="q"/>
            </a:pPr>
            <a:r>
              <a:rPr lang="it-IT" sz="2200" b="1" dirty="0">
                <a:latin typeface="Candara" panose="020E0502030303020204" pitchFamily="34" charset="0"/>
              </a:rPr>
              <a:t>Forza bruta</a:t>
            </a:r>
            <a:r>
              <a:rPr lang="it-IT" sz="2200" dirty="0">
                <a:latin typeface="Candara" panose="020E0502030303020204" pitchFamily="34" charset="0"/>
              </a:rPr>
              <a:t>: Prova tutti i percorsi possibili → impraticabile per grandi N.</a:t>
            </a:r>
          </a:p>
          <a:p>
            <a:pPr lvl="1">
              <a:buFont typeface="Wingdings" panose="05000000000000000000" pitchFamily="2" charset="2"/>
              <a:buChar char="q"/>
            </a:pPr>
            <a:r>
              <a:rPr lang="it-IT" sz="2200" b="1" dirty="0" err="1">
                <a:latin typeface="Candara" panose="020E0502030303020204" pitchFamily="34" charset="0"/>
              </a:rPr>
              <a:t>Branch</a:t>
            </a:r>
            <a:r>
              <a:rPr lang="it-IT" sz="2200" b="1" dirty="0">
                <a:latin typeface="Candara" panose="020E0502030303020204" pitchFamily="34" charset="0"/>
              </a:rPr>
              <a:t> and </a:t>
            </a:r>
            <a:r>
              <a:rPr lang="it-IT" sz="2200" b="1" dirty="0" err="1">
                <a:latin typeface="Candara" panose="020E0502030303020204" pitchFamily="34" charset="0"/>
              </a:rPr>
              <a:t>Bound</a:t>
            </a:r>
            <a:r>
              <a:rPr lang="it-IT" sz="2200" dirty="0">
                <a:latin typeface="Candara" panose="020E0502030303020204" pitchFamily="34" charset="0"/>
              </a:rPr>
              <a:t>: Esplora solo le soluzioni promettenti per ridurre il tempo di calcolo. Si concentra sull’ottimizzazione.</a:t>
            </a:r>
          </a:p>
          <a:p>
            <a:pPr lvl="1">
              <a:buFont typeface="Wingdings" panose="05000000000000000000" pitchFamily="2" charset="2"/>
              <a:buChar char="q"/>
            </a:pPr>
            <a:r>
              <a:rPr lang="it-IT" sz="2200" dirty="0">
                <a:latin typeface="Candara" panose="020E0502030303020204" pitchFamily="34" charset="0"/>
              </a:rPr>
              <a:t> </a:t>
            </a:r>
            <a:r>
              <a:rPr lang="it-IT" sz="2200" b="1" i="1" dirty="0">
                <a:effectLst/>
                <a:latin typeface="Candara" panose="020E0502030303020204" pitchFamily="34" charset="0"/>
                <a:ea typeface="Aptos" panose="020B0004020202020204" pitchFamily="34" charset="0"/>
                <a:cs typeface="Times New Roman" panose="02020603050405020304" pitchFamily="18" charset="0"/>
              </a:rPr>
              <a:t>Metodo del vicino più prossimo</a:t>
            </a:r>
            <a:r>
              <a:rPr lang="it-IT" sz="2200" dirty="0">
                <a:effectLst/>
                <a:latin typeface="Candara" panose="020E0502030303020204" pitchFamily="34" charset="0"/>
                <a:ea typeface="Aptos" panose="020B0004020202020204" pitchFamily="34" charset="0"/>
                <a:cs typeface="Times New Roman" panose="02020603050405020304" pitchFamily="18" charset="0"/>
              </a:rPr>
              <a:t>: parte da un nodo casuale, aggiunge il nodo più vicino e ripete il processo fino a visitare tutte le destinazioni. È semplice ma non sempre fornisce la soluzione ottimale </a:t>
            </a:r>
            <a:endParaRPr lang="it-IT" sz="2200" dirty="0">
              <a:latin typeface="Candara" panose="020E0502030303020204" pitchFamily="34" charset="0"/>
            </a:endParaRPr>
          </a:p>
          <a:p>
            <a:pPr marL="304746" lvl="1" indent="0">
              <a:buNone/>
            </a:pPr>
            <a:endParaRPr lang="it-IT" sz="2200" dirty="0">
              <a:latin typeface="Candara" panose="020E0502030303020204" pitchFamily="34" charset="0"/>
            </a:endParaRPr>
          </a:p>
        </p:txBody>
      </p:sp>
      <p:pic>
        <p:nvPicPr>
          <p:cNvPr id="4" name="Immagine 3" descr="Branch and bound - Wikipedia">
            <a:extLst>
              <a:ext uri="{FF2B5EF4-FFF2-40B4-BE49-F238E27FC236}">
                <a16:creationId xmlns:a16="http://schemas.microsoft.com/office/drawing/2014/main" id="{9AD1F399-D204-65BB-081E-473B705A887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398668" y="839798"/>
            <a:ext cx="3447754" cy="2448272"/>
          </a:xfrm>
          <a:prstGeom prst="rect">
            <a:avLst/>
          </a:prstGeom>
          <a:noFill/>
          <a:ln>
            <a:noFill/>
          </a:ln>
        </p:spPr>
      </p:pic>
      <p:pic>
        <p:nvPicPr>
          <p:cNvPr id="11" name="Immagine 10" descr="Choose the k-NN algorithm for your billion-scale use case with OpenSearch |  AWS Big Data Blog">
            <a:extLst>
              <a:ext uri="{FF2B5EF4-FFF2-40B4-BE49-F238E27FC236}">
                <a16:creationId xmlns:a16="http://schemas.microsoft.com/office/drawing/2014/main" id="{4E61A21C-9CE1-E3AA-841C-A9422B6772FC}"/>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614692" y="3573016"/>
            <a:ext cx="3024336" cy="3052060"/>
          </a:xfrm>
          <a:prstGeom prst="rect">
            <a:avLst/>
          </a:prstGeom>
          <a:noFill/>
          <a:ln>
            <a:noFill/>
          </a:ln>
        </p:spPr>
      </p:pic>
    </p:spTree>
    <p:extLst>
      <p:ext uri="{BB962C8B-B14F-4D97-AF65-F5344CB8AC3E}">
        <p14:creationId xmlns:p14="http://schemas.microsoft.com/office/powerpoint/2010/main" val="2176607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7544A7A-9529-9845-213B-36276C36C146}"/>
              </a:ext>
            </a:extLst>
          </p:cNvPr>
          <p:cNvSpPr>
            <a:spLocks noGrp="1"/>
          </p:cNvSpPr>
          <p:nvPr>
            <p:ph type="title"/>
          </p:nvPr>
        </p:nvSpPr>
        <p:spPr>
          <a:xfrm>
            <a:off x="914161" y="0"/>
            <a:ext cx="10360501" cy="963315"/>
          </a:xfrm>
        </p:spPr>
        <p:txBody>
          <a:bodyPr>
            <a:normAutofit/>
          </a:bodyPr>
          <a:lstStyle/>
          <a:p>
            <a:r>
              <a:rPr lang="it-IT" sz="4500" dirty="0">
                <a:latin typeface="Candara" panose="020E0502030303020204" pitchFamily="34" charset="0"/>
              </a:rPr>
              <a:t>Applicazioni Reali del TSP</a:t>
            </a:r>
          </a:p>
        </p:txBody>
      </p:sp>
      <p:sp>
        <p:nvSpPr>
          <p:cNvPr id="3" name="Segnaposto contenuto 2">
            <a:extLst>
              <a:ext uri="{FF2B5EF4-FFF2-40B4-BE49-F238E27FC236}">
                <a16:creationId xmlns:a16="http://schemas.microsoft.com/office/drawing/2014/main" id="{76DCEECE-1627-67EF-72F5-E326DF00F4FA}"/>
              </a:ext>
            </a:extLst>
          </p:cNvPr>
          <p:cNvSpPr>
            <a:spLocks noGrp="1"/>
          </p:cNvSpPr>
          <p:nvPr>
            <p:ph sz="half" idx="1"/>
          </p:nvPr>
        </p:nvSpPr>
        <p:spPr>
          <a:xfrm>
            <a:off x="765820" y="1079947"/>
            <a:ext cx="7272808" cy="5778053"/>
          </a:xfrm>
        </p:spPr>
        <p:txBody>
          <a:bodyPr>
            <a:normAutofit fontScale="92500" lnSpcReduction="20000"/>
          </a:bodyPr>
          <a:lstStyle/>
          <a:p>
            <a:pPr marL="0" indent="0">
              <a:buNone/>
            </a:pPr>
            <a:r>
              <a:rPr lang="it-IT" sz="2400" dirty="0">
                <a:latin typeface="Candara" panose="020E0502030303020204" pitchFamily="34" charset="0"/>
              </a:rPr>
              <a:t>Si applica in molti ambiti reali:</a:t>
            </a:r>
          </a:p>
          <a:p>
            <a:pPr>
              <a:buFont typeface="Wingdings" panose="05000000000000000000" pitchFamily="2" charset="2"/>
              <a:buChar char="q"/>
            </a:pPr>
            <a:r>
              <a:rPr lang="it-IT" sz="2400" b="1" dirty="0">
                <a:latin typeface="Candara" panose="020E0502030303020204" pitchFamily="34" charset="0"/>
              </a:rPr>
              <a:t>🚚 Logistica e trasporti</a:t>
            </a:r>
            <a:r>
              <a:rPr lang="it-IT" sz="2400" dirty="0">
                <a:latin typeface="Candara" panose="020E0502030303020204" pitchFamily="34" charset="0"/>
              </a:rPr>
              <a:t>: Ottimizzazione delle consegne e riduzione del carburante.</a:t>
            </a:r>
          </a:p>
          <a:p>
            <a:pPr marL="0" indent="0">
              <a:buNone/>
            </a:pPr>
            <a:endParaRPr lang="it-IT" sz="2400" dirty="0">
              <a:latin typeface="Candara" panose="020E0502030303020204" pitchFamily="34" charset="0"/>
            </a:endParaRPr>
          </a:p>
          <a:p>
            <a:pPr>
              <a:buFont typeface="Wingdings" panose="05000000000000000000" pitchFamily="2" charset="2"/>
              <a:buChar char="q"/>
            </a:pPr>
            <a:r>
              <a:rPr lang="it-IT" sz="2400" b="1" dirty="0">
                <a:latin typeface="Candara" panose="020E0502030303020204" pitchFamily="34" charset="0"/>
              </a:rPr>
              <a:t>🤖 Robotica</a:t>
            </a:r>
            <a:r>
              <a:rPr lang="it-IT" sz="2400" dirty="0">
                <a:latin typeface="Candara" panose="020E0502030303020204" pitchFamily="34" charset="0"/>
              </a:rPr>
              <a:t>: Movimenti efficienti per bracci robotici e droni.</a:t>
            </a:r>
          </a:p>
          <a:p>
            <a:pPr>
              <a:buFont typeface="Wingdings" panose="05000000000000000000" pitchFamily="2" charset="2"/>
              <a:buChar char="q"/>
            </a:pPr>
            <a:endParaRPr lang="it-IT" sz="2400" dirty="0">
              <a:latin typeface="Candara" panose="020E0502030303020204" pitchFamily="34" charset="0"/>
            </a:endParaRPr>
          </a:p>
          <a:p>
            <a:pPr>
              <a:buFont typeface="Wingdings" panose="05000000000000000000" pitchFamily="2" charset="2"/>
              <a:buChar char="q"/>
            </a:pPr>
            <a:r>
              <a:rPr lang="it-IT" sz="2400" b="1" dirty="0">
                <a:latin typeface="Candara" panose="020E0502030303020204" pitchFamily="34" charset="0"/>
              </a:rPr>
              <a:t>🌐 Routing di rete</a:t>
            </a:r>
            <a:r>
              <a:rPr lang="it-IT" sz="2400" dirty="0">
                <a:latin typeface="Candara" panose="020E0502030303020204" pitchFamily="34" charset="0"/>
              </a:rPr>
              <a:t>: Ottimizzazione del flusso di dati in Internet.</a:t>
            </a:r>
          </a:p>
          <a:p>
            <a:pPr>
              <a:buFont typeface="Wingdings" panose="05000000000000000000" pitchFamily="2" charset="2"/>
              <a:buChar char="q"/>
            </a:pPr>
            <a:endParaRPr lang="it-IT" sz="2400" dirty="0">
              <a:latin typeface="Candara" panose="020E0502030303020204" pitchFamily="34" charset="0"/>
            </a:endParaRPr>
          </a:p>
          <a:p>
            <a:pPr>
              <a:buFont typeface="Wingdings" panose="05000000000000000000" pitchFamily="2" charset="2"/>
              <a:buChar char="q"/>
            </a:pPr>
            <a:r>
              <a:rPr lang="it-IT" sz="2400" b="1" dirty="0">
                <a:latin typeface="Candara" panose="020E0502030303020204" pitchFamily="34" charset="0"/>
              </a:rPr>
              <a:t>🧬 Biologia</a:t>
            </a:r>
            <a:r>
              <a:rPr lang="it-IT" sz="2400" dirty="0">
                <a:latin typeface="Candara" panose="020E0502030303020204" pitchFamily="34" charset="0"/>
              </a:rPr>
              <a:t>: Sequenziamento del DNA per ridurre il tempo di analisi.</a:t>
            </a:r>
          </a:p>
          <a:p>
            <a:pPr>
              <a:buFont typeface="Wingdings" panose="05000000000000000000" pitchFamily="2" charset="2"/>
              <a:buChar char="q"/>
            </a:pPr>
            <a:endParaRPr lang="it-IT" sz="2400" dirty="0">
              <a:latin typeface="Candara" panose="020E0502030303020204" pitchFamily="34" charset="0"/>
            </a:endParaRPr>
          </a:p>
          <a:p>
            <a:pPr>
              <a:buFont typeface="Wingdings" panose="05000000000000000000" pitchFamily="2" charset="2"/>
              <a:buChar char="q"/>
            </a:pPr>
            <a:r>
              <a:rPr lang="it-IT" sz="2400" b="1" dirty="0">
                <a:latin typeface="Candara" panose="020E0502030303020204" pitchFamily="34" charset="0"/>
              </a:rPr>
              <a:t>🏭 Pianificazione industriale</a:t>
            </a:r>
            <a:r>
              <a:rPr lang="it-IT" sz="2400" dirty="0">
                <a:latin typeface="Candara" panose="020E0502030303020204" pitchFamily="34" charset="0"/>
              </a:rPr>
              <a:t>: Ottimizzazione dei cicli produttivi nelle fabbriche.</a:t>
            </a:r>
          </a:p>
          <a:p>
            <a:pPr marL="0" indent="0">
              <a:buNone/>
            </a:pPr>
            <a:endParaRPr lang="it-IT" dirty="0"/>
          </a:p>
        </p:txBody>
      </p:sp>
      <p:sp>
        <p:nvSpPr>
          <p:cNvPr id="4" name="Segnaposto contenuto 3">
            <a:extLst>
              <a:ext uri="{FF2B5EF4-FFF2-40B4-BE49-F238E27FC236}">
                <a16:creationId xmlns:a16="http://schemas.microsoft.com/office/drawing/2014/main" id="{40621D8F-C3EE-8681-504F-FF6C4BB42B7B}"/>
              </a:ext>
            </a:extLst>
          </p:cNvPr>
          <p:cNvSpPr>
            <a:spLocks noGrp="1"/>
          </p:cNvSpPr>
          <p:nvPr>
            <p:ph sz="half" idx="2"/>
          </p:nvPr>
        </p:nvSpPr>
        <p:spPr>
          <a:xfrm>
            <a:off x="8470676" y="1475081"/>
            <a:ext cx="3494501" cy="3322071"/>
          </a:xfrm>
        </p:spPr>
        <p:txBody>
          <a:bodyPr>
            <a:normAutofit fontScale="92500" lnSpcReduction="20000"/>
          </a:bodyPr>
          <a:lstStyle/>
          <a:p>
            <a:pPr marL="0" indent="0">
              <a:buNone/>
            </a:pPr>
            <a:endParaRPr lang="it-IT" dirty="0"/>
          </a:p>
        </p:txBody>
      </p:sp>
      <p:pic>
        <p:nvPicPr>
          <p:cNvPr id="5" name="Immagine 4" descr="DNA sequencing | Genetics, Technology &amp; Applications | Britannica">
            <a:extLst>
              <a:ext uri="{FF2B5EF4-FFF2-40B4-BE49-F238E27FC236}">
                <a16:creationId xmlns:a16="http://schemas.microsoft.com/office/drawing/2014/main" id="{96194BAF-6DA4-1DF8-BA4D-028C611EB240}"/>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407789" y="1276319"/>
            <a:ext cx="2639997" cy="2948373"/>
          </a:xfrm>
          <a:prstGeom prst="rect">
            <a:avLst/>
          </a:prstGeom>
          <a:noFill/>
          <a:ln>
            <a:noFill/>
          </a:ln>
        </p:spPr>
      </p:pic>
      <p:pic>
        <p:nvPicPr>
          <p:cNvPr id="6" name="Immagine 5" descr="Studio sul routing IP - betaingegneria.it">
            <a:extLst>
              <a:ext uri="{FF2B5EF4-FFF2-40B4-BE49-F238E27FC236}">
                <a16:creationId xmlns:a16="http://schemas.microsoft.com/office/drawing/2014/main" id="{7036E6D7-3688-FB6D-4CC7-54BB0A80D795}"/>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78588" y="4539756"/>
            <a:ext cx="4391015" cy="1686325"/>
          </a:xfrm>
          <a:prstGeom prst="rect">
            <a:avLst/>
          </a:prstGeom>
          <a:noFill/>
          <a:ln>
            <a:noFill/>
          </a:ln>
        </p:spPr>
      </p:pic>
    </p:spTree>
    <p:extLst>
      <p:ext uri="{BB962C8B-B14F-4D97-AF65-F5344CB8AC3E}">
        <p14:creationId xmlns:p14="http://schemas.microsoft.com/office/powerpoint/2010/main" val="40880076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B0C38E-F732-19B4-BB27-F71BDE3C665D}"/>
            </a:ext>
          </a:extLst>
        </p:cNvPr>
        <p:cNvGrpSpPr/>
        <p:nvPr/>
      </p:nvGrpSpPr>
      <p:grpSpPr>
        <a:xfrm>
          <a:off x="0" y="0"/>
          <a:ext cx="0" cy="0"/>
          <a:chOff x="0" y="0"/>
          <a:chExt cx="0" cy="0"/>
        </a:xfrm>
      </p:grpSpPr>
      <p:sp>
        <p:nvSpPr>
          <p:cNvPr id="13" name="Titolo 12">
            <a:extLst>
              <a:ext uri="{FF2B5EF4-FFF2-40B4-BE49-F238E27FC236}">
                <a16:creationId xmlns:a16="http://schemas.microsoft.com/office/drawing/2014/main" id="{11E5DE7A-FC15-5A7C-E088-3587D139E215}"/>
              </a:ext>
            </a:extLst>
          </p:cNvPr>
          <p:cNvSpPr>
            <a:spLocks noGrp="1"/>
          </p:cNvSpPr>
          <p:nvPr>
            <p:ph type="title"/>
          </p:nvPr>
        </p:nvSpPr>
        <p:spPr>
          <a:xfrm>
            <a:off x="909351" y="0"/>
            <a:ext cx="10360501" cy="812800"/>
          </a:xfrm>
        </p:spPr>
        <p:txBody>
          <a:bodyPr rtlCol="0" anchor="b">
            <a:normAutofit/>
          </a:bodyPr>
          <a:lstStyle/>
          <a:p>
            <a:pPr rtl="0"/>
            <a:r>
              <a:rPr lang="it-IT" sz="4500" dirty="0">
                <a:effectLst/>
                <a:latin typeface="Candara" panose="020E0502030303020204" pitchFamily="34" charset="0"/>
                <a:ea typeface="Aptos" panose="020B0004020202020204" pitchFamily="34" charset="0"/>
                <a:cs typeface="Times New Roman" panose="02020603050405020304" pitchFamily="18" charset="0"/>
              </a:rPr>
              <a:t>Codifica ASP del TSP</a:t>
            </a:r>
            <a:endParaRPr lang="it-IT" sz="4500" dirty="0">
              <a:latin typeface="Candara" panose="020E0502030303020204" pitchFamily="34" charset="0"/>
            </a:endParaRPr>
          </a:p>
        </p:txBody>
      </p:sp>
      <p:sp>
        <p:nvSpPr>
          <p:cNvPr id="2" name="Rectangle 1">
            <a:extLst>
              <a:ext uri="{FF2B5EF4-FFF2-40B4-BE49-F238E27FC236}">
                <a16:creationId xmlns:a16="http://schemas.microsoft.com/office/drawing/2014/main" id="{E088ADEF-8C9F-DF4B-1E41-25C38EC5D257}"/>
              </a:ext>
            </a:extLst>
          </p:cNvPr>
          <p:cNvSpPr>
            <a:spLocks noGrp="1" noChangeArrowheads="1"/>
          </p:cNvSpPr>
          <p:nvPr>
            <p:ph sz="half" idx="1"/>
          </p:nvPr>
        </p:nvSpPr>
        <p:spPr bwMode="auto">
          <a:xfrm>
            <a:off x="765820" y="812800"/>
            <a:ext cx="6840760" cy="57831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sz="1800" b="0" i="0" u="none" strike="noStrike" cap="none" normalizeH="0" baseline="0" dirty="0">
              <a:ln>
                <a:noFill/>
              </a:ln>
              <a:solidFill>
                <a:schemeClr val="tx1"/>
              </a:solidFill>
              <a:effectLst/>
              <a:latin typeface="Arial" panose="020B0604020202020204" pitchFamily="34" charset="0"/>
            </a:endParaRP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it-IT" altLang="it-IT" sz="2200" b="0" i="0" u="none" strike="noStrike" cap="none" normalizeH="0" baseline="0" dirty="0">
                <a:ln>
                  <a:noFill/>
                </a:ln>
                <a:solidFill>
                  <a:schemeClr val="tx1"/>
                </a:solidFill>
                <a:effectLst/>
                <a:latin typeface="Candara" panose="020E0502030303020204" pitchFamily="34" charset="0"/>
              </a:rPr>
              <a:t>Analisi della codifica ASP (</a:t>
            </a:r>
            <a:r>
              <a:rPr kumimoji="0" lang="it-IT" altLang="it-IT" sz="2200" b="0" i="0" u="none" strike="noStrike" cap="none" normalizeH="0" baseline="0" dirty="0" err="1">
                <a:ln>
                  <a:noFill/>
                </a:ln>
                <a:solidFill>
                  <a:schemeClr val="tx1"/>
                </a:solidFill>
                <a:effectLst/>
                <a:latin typeface="Candara" panose="020E0502030303020204" pitchFamily="34" charset="0"/>
              </a:rPr>
              <a:t>Answer</a:t>
            </a:r>
            <a:r>
              <a:rPr kumimoji="0" lang="it-IT" altLang="it-IT" sz="2200" b="0" i="0" u="none" strike="noStrike" cap="none" normalizeH="0" baseline="0" dirty="0">
                <a:ln>
                  <a:noFill/>
                </a:ln>
                <a:solidFill>
                  <a:schemeClr val="tx1"/>
                </a:solidFill>
                <a:effectLst/>
                <a:latin typeface="Candara" panose="020E0502030303020204" pitchFamily="34" charset="0"/>
              </a:rPr>
              <a:t> Set Programming) del TSP </a:t>
            </a:r>
          </a:p>
          <a:p>
            <a:pPr marL="0" marR="0" lvl="0" indent="0" algn="l" defTabSz="914400" rtl="0" eaLnBrk="0" fontAlgn="base" latinLnBrk="0" hangingPunct="0">
              <a:lnSpc>
                <a:spcPct val="100000"/>
              </a:lnSpc>
              <a:spcBef>
                <a:spcPct val="0"/>
              </a:spcBef>
              <a:spcAft>
                <a:spcPct val="0"/>
              </a:spcAft>
              <a:buClrTx/>
              <a:buSzTx/>
              <a:buNone/>
              <a:tabLst/>
            </a:pPr>
            <a:endParaRPr kumimoji="0" lang="it-IT" altLang="it-IT" sz="2200" b="0" i="0" u="none" strike="noStrike" cap="none" normalizeH="0" baseline="0" dirty="0">
              <a:ln>
                <a:noFill/>
              </a:ln>
              <a:solidFill>
                <a:schemeClr val="tx1"/>
              </a:solidFill>
              <a:effectLst/>
              <a:latin typeface="Candara" panose="020E0502030303020204" pitchFamily="34" charset="0"/>
            </a:endParaRP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it-IT" altLang="it-IT" sz="2200" b="0" i="0" u="none" strike="noStrike" cap="none" normalizeH="0" baseline="0" dirty="0">
                <a:ln>
                  <a:noFill/>
                </a:ln>
                <a:solidFill>
                  <a:schemeClr val="tx1"/>
                </a:solidFill>
                <a:effectLst/>
                <a:latin typeface="Candara" panose="020E0502030303020204" pitchFamily="34" charset="0"/>
              </a:rPr>
              <a:t>Contesto: consegna farmaci mediante drone </a:t>
            </a: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endParaRPr kumimoji="0" lang="it-IT" altLang="it-IT" sz="2200" b="0" i="0" u="none" strike="noStrike" cap="none" normalizeH="0" baseline="0" dirty="0">
              <a:ln>
                <a:noFill/>
              </a:ln>
              <a:solidFill>
                <a:schemeClr val="tx1"/>
              </a:solidFill>
              <a:effectLst/>
              <a:latin typeface="Candara" panose="020E0502030303020204" pitchFamily="34" charset="0"/>
            </a:endParaRP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it-IT" altLang="it-IT" sz="2200" b="0" i="0" u="none" strike="noStrike" cap="none" normalizeH="0" baseline="0" dirty="0">
                <a:ln>
                  <a:noFill/>
                </a:ln>
                <a:solidFill>
                  <a:schemeClr val="tx1"/>
                </a:solidFill>
                <a:effectLst/>
                <a:latin typeface="Candara" panose="020E0502030303020204" pitchFamily="34" charset="0"/>
              </a:rPr>
              <a:t>Partenza: Ospedale di San Giovanni Rotondo </a:t>
            </a: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endParaRPr kumimoji="0" lang="it-IT" altLang="it-IT" sz="2200" b="0" i="0" u="none" strike="noStrike" cap="none" normalizeH="0" baseline="0" dirty="0">
              <a:ln>
                <a:noFill/>
              </a:ln>
              <a:solidFill>
                <a:schemeClr val="tx1"/>
              </a:solidFill>
              <a:effectLst/>
              <a:latin typeface="Candara" panose="020E0502030303020204" pitchFamily="34" charset="0"/>
            </a:endParaRP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it-IT" altLang="it-IT" sz="2200" b="0" i="0" u="none" strike="noStrike" cap="none" normalizeH="0" baseline="0" dirty="0">
                <a:ln>
                  <a:noFill/>
                </a:ln>
                <a:solidFill>
                  <a:schemeClr val="tx1"/>
                </a:solidFill>
                <a:effectLst/>
                <a:latin typeface="Candara" panose="020E0502030303020204" pitchFamily="34" charset="0"/>
              </a:rPr>
              <a:t>Destinazioni: località del Gargano e Isole Tremiti </a:t>
            </a: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endParaRPr kumimoji="0" lang="it-IT" altLang="it-IT" sz="2200" b="0" i="0" u="none" strike="noStrike" cap="none" normalizeH="0" baseline="0" dirty="0">
              <a:ln>
                <a:noFill/>
              </a:ln>
              <a:solidFill>
                <a:schemeClr val="tx1"/>
              </a:solidFill>
              <a:effectLst/>
              <a:latin typeface="Candara" panose="020E0502030303020204" pitchFamily="34" charset="0"/>
            </a:endParaRPr>
          </a:p>
          <a:p>
            <a:pPr marL="0" marR="0" lvl="0" indent="0" algn="l" defTabSz="914400" rtl="0" eaLnBrk="0" fontAlgn="base" latinLnBrk="0" hangingPunct="0">
              <a:lnSpc>
                <a:spcPct val="100000"/>
              </a:lnSpc>
              <a:spcBef>
                <a:spcPct val="0"/>
              </a:spcBef>
              <a:spcAft>
                <a:spcPct val="0"/>
              </a:spcAft>
              <a:buClrTx/>
              <a:buSzTx/>
              <a:buNone/>
              <a:tabLst/>
            </a:pPr>
            <a:endParaRPr kumimoji="0" lang="it-IT" altLang="it-IT" sz="2200" b="0" i="0" u="none" strike="noStrike" cap="none" normalizeH="0" baseline="0" dirty="0">
              <a:ln>
                <a:noFill/>
              </a:ln>
              <a:solidFill>
                <a:schemeClr val="tx1"/>
              </a:solidFill>
              <a:effectLst/>
              <a:latin typeface="Candara" panose="020E0502030303020204" pitchFamily="34" charset="0"/>
            </a:endParaRP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it-IT" altLang="it-IT" sz="2200" b="0" i="0" u="none" strike="noStrike" cap="none" normalizeH="0" baseline="0" dirty="0">
                <a:ln>
                  <a:noFill/>
                </a:ln>
                <a:solidFill>
                  <a:schemeClr val="tx1"/>
                </a:solidFill>
                <a:effectLst/>
                <a:latin typeface="Candara" panose="020E0502030303020204" pitchFamily="34" charset="0"/>
              </a:rPr>
              <a:t>Motivazioni della scelta: </a:t>
            </a:r>
          </a:p>
          <a:p>
            <a:pPr lvl="1" defTabSz="914400" eaLnBrk="0" fontAlgn="base" hangingPunct="0">
              <a:lnSpc>
                <a:spcPct val="100000"/>
              </a:lnSpc>
              <a:spcBef>
                <a:spcPct val="0"/>
              </a:spcBef>
              <a:spcAft>
                <a:spcPct val="0"/>
              </a:spcAft>
              <a:buClrTx/>
              <a:buSzTx/>
              <a:buFont typeface="Wingdings" panose="05000000000000000000" pitchFamily="2" charset="2"/>
              <a:buChar char="q"/>
            </a:pPr>
            <a:r>
              <a:rPr kumimoji="0" lang="it-IT" altLang="it-IT" sz="2200" b="0" i="0" u="none" strike="noStrike" cap="none" normalizeH="0" baseline="0" dirty="0">
                <a:ln>
                  <a:noFill/>
                </a:ln>
                <a:solidFill>
                  <a:schemeClr val="tx1"/>
                </a:solidFill>
                <a:effectLst/>
                <a:latin typeface="Candara" panose="020E0502030303020204" pitchFamily="34" charset="0"/>
              </a:rPr>
              <a:t>Necessità di consegna rapida in aree complesse </a:t>
            </a:r>
          </a:p>
          <a:p>
            <a:pPr lvl="1" defTabSz="914400" eaLnBrk="0" fontAlgn="base" hangingPunct="0">
              <a:lnSpc>
                <a:spcPct val="100000"/>
              </a:lnSpc>
              <a:spcBef>
                <a:spcPct val="0"/>
              </a:spcBef>
              <a:spcAft>
                <a:spcPct val="0"/>
              </a:spcAft>
              <a:buClrTx/>
              <a:buSzTx/>
              <a:buFont typeface="Wingdings" panose="05000000000000000000" pitchFamily="2" charset="2"/>
              <a:buChar char="q"/>
            </a:pPr>
            <a:r>
              <a:rPr kumimoji="0" lang="it-IT" altLang="it-IT" sz="2200" b="0" i="0" u="none" strike="noStrike" cap="none" normalizeH="0" baseline="0" dirty="0">
                <a:ln>
                  <a:noFill/>
                </a:ln>
                <a:solidFill>
                  <a:schemeClr val="tx1"/>
                </a:solidFill>
                <a:effectLst/>
                <a:latin typeface="Candara" panose="020E0502030303020204" pitchFamily="34" charset="0"/>
              </a:rPr>
              <a:t>Presenza di zone costiere e isole </a:t>
            </a:r>
          </a:p>
          <a:p>
            <a:pPr lvl="1" defTabSz="914400" eaLnBrk="0" fontAlgn="base" hangingPunct="0">
              <a:lnSpc>
                <a:spcPct val="100000"/>
              </a:lnSpc>
              <a:spcBef>
                <a:spcPct val="0"/>
              </a:spcBef>
              <a:spcAft>
                <a:spcPct val="0"/>
              </a:spcAft>
              <a:buClrTx/>
              <a:buSzTx/>
              <a:buFont typeface="Wingdings" panose="05000000000000000000" pitchFamily="2" charset="2"/>
              <a:buChar char="q"/>
            </a:pPr>
            <a:r>
              <a:rPr kumimoji="0" lang="it-IT" altLang="it-IT" sz="2200" b="0" i="0" u="none" strike="noStrike" cap="none" normalizeH="0" baseline="0" dirty="0">
                <a:ln>
                  <a:noFill/>
                </a:ln>
                <a:solidFill>
                  <a:schemeClr val="tx1"/>
                </a:solidFill>
                <a:effectLst/>
                <a:latin typeface="Candara" panose="020E0502030303020204" pitchFamily="34" charset="0"/>
              </a:rPr>
              <a:t>Varietà di terreni e altitudini significative </a:t>
            </a:r>
          </a:p>
          <a:p>
            <a:pPr lvl="1" defTabSz="914400" eaLnBrk="0" fontAlgn="base" hangingPunct="0">
              <a:lnSpc>
                <a:spcPct val="100000"/>
              </a:lnSpc>
              <a:spcBef>
                <a:spcPct val="0"/>
              </a:spcBef>
              <a:spcAft>
                <a:spcPct val="0"/>
              </a:spcAft>
              <a:buClrTx/>
              <a:buSzTx/>
              <a:buFont typeface="Wingdings" panose="05000000000000000000" pitchFamily="2" charset="2"/>
              <a:buChar char="q"/>
            </a:pPr>
            <a:r>
              <a:rPr kumimoji="0" lang="it-IT" altLang="it-IT" sz="2200" b="0" i="0" u="none" strike="noStrike" cap="none" normalizeH="0" baseline="0" dirty="0">
                <a:ln>
                  <a:noFill/>
                </a:ln>
                <a:solidFill>
                  <a:schemeClr val="tx1"/>
                </a:solidFill>
                <a:effectLst/>
                <a:latin typeface="Candara" panose="020E0502030303020204" pitchFamily="34" charset="0"/>
              </a:rPr>
              <a:t>Ottimizzazione del trasporto medico</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sz="1800" b="0" i="0" u="none" strike="noStrike" cap="none" normalizeH="0" baseline="0" dirty="0">
              <a:ln>
                <a:noFill/>
              </a:ln>
              <a:solidFill>
                <a:schemeClr val="tx1"/>
              </a:solidFill>
              <a:effectLst/>
              <a:latin typeface="Arial" panose="020B0604020202020204" pitchFamily="34" charset="0"/>
            </a:endParaRPr>
          </a:p>
        </p:txBody>
      </p:sp>
      <p:pic>
        <p:nvPicPr>
          <p:cNvPr id="3075" name="Picture 3" descr="FARMACI: L'EVOLUZIONE CHE VERRÀ - Associazione per Farmacisti - UTIFAR -  Nuovo Collegamento">
            <a:extLst>
              <a:ext uri="{FF2B5EF4-FFF2-40B4-BE49-F238E27FC236}">
                <a16:creationId xmlns:a16="http://schemas.microsoft.com/office/drawing/2014/main" id="{AE5CEAF7-91B5-730B-8D45-F91A2E1F1E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18548" y="2112144"/>
            <a:ext cx="4678400" cy="21602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0969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337349-6BCD-DFF5-E918-D75D8D1DC5F0}"/>
            </a:ext>
          </a:extLst>
        </p:cNvPr>
        <p:cNvGrpSpPr/>
        <p:nvPr/>
      </p:nvGrpSpPr>
      <p:grpSpPr>
        <a:xfrm>
          <a:off x="0" y="0"/>
          <a:ext cx="0" cy="0"/>
          <a:chOff x="0" y="0"/>
          <a:chExt cx="0" cy="0"/>
        </a:xfrm>
      </p:grpSpPr>
      <p:sp>
        <p:nvSpPr>
          <p:cNvPr id="13" name="Titolo 12">
            <a:extLst>
              <a:ext uri="{FF2B5EF4-FFF2-40B4-BE49-F238E27FC236}">
                <a16:creationId xmlns:a16="http://schemas.microsoft.com/office/drawing/2014/main" id="{97A0A0C7-1BCE-198D-5532-60056E3CCCEF}"/>
              </a:ext>
            </a:extLst>
          </p:cNvPr>
          <p:cNvSpPr>
            <a:spLocks noGrp="1"/>
          </p:cNvSpPr>
          <p:nvPr>
            <p:ph type="title"/>
          </p:nvPr>
        </p:nvSpPr>
        <p:spPr>
          <a:xfrm>
            <a:off x="909351" y="0"/>
            <a:ext cx="10360501" cy="812800"/>
          </a:xfrm>
        </p:spPr>
        <p:txBody>
          <a:bodyPr rtlCol="0" anchor="b">
            <a:normAutofit/>
          </a:bodyPr>
          <a:lstStyle/>
          <a:p>
            <a:pPr rtl="0"/>
            <a:r>
              <a:rPr lang="it-IT" sz="4500" dirty="0">
                <a:latin typeface="Candara" panose="020E0502030303020204" pitchFamily="34" charset="0"/>
              </a:rPr>
              <a:t>Struttura Generale e Nodi</a:t>
            </a:r>
          </a:p>
        </p:txBody>
      </p:sp>
      <p:sp>
        <p:nvSpPr>
          <p:cNvPr id="2" name="Rectangle 1">
            <a:extLst>
              <a:ext uri="{FF2B5EF4-FFF2-40B4-BE49-F238E27FC236}">
                <a16:creationId xmlns:a16="http://schemas.microsoft.com/office/drawing/2014/main" id="{676D5E7C-B38A-3AF6-367C-B529E039C372}"/>
              </a:ext>
            </a:extLst>
          </p:cNvPr>
          <p:cNvSpPr>
            <a:spLocks noGrp="1" noChangeArrowheads="1"/>
          </p:cNvSpPr>
          <p:nvPr>
            <p:ph sz="half" idx="1"/>
          </p:nvPr>
        </p:nvSpPr>
        <p:spPr bwMode="auto">
          <a:xfrm>
            <a:off x="765820" y="3381189"/>
            <a:ext cx="684076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sz="1800" b="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A479F8F2-6389-A8C9-DDA1-3024D2EA75F8}"/>
              </a:ext>
            </a:extLst>
          </p:cNvPr>
          <p:cNvSpPr>
            <a:spLocks noChangeArrowheads="1"/>
          </p:cNvSpPr>
          <p:nvPr/>
        </p:nvSpPr>
        <p:spPr bwMode="auto">
          <a:xfrm>
            <a:off x="0" y="-323165"/>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sz="1800" b="0" i="0" u="none" strike="noStrike" cap="none" normalizeH="0" baseline="0" dirty="0">
              <a:ln>
                <a:noFill/>
              </a:ln>
              <a:solidFill>
                <a:schemeClr val="tx1"/>
              </a:solidFill>
              <a:effectLst/>
              <a:latin typeface="Arial" panose="020B0604020202020204" pitchFamily="34" charset="0"/>
            </a:endParaRPr>
          </a:p>
        </p:txBody>
      </p:sp>
      <p:sp>
        <p:nvSpPr>
          <p:cNvPr id="5" name="CasellaDiTesto 4">
            <a:extLst>
              <a:ext uri="{FF2B5EF4-FFF2-40B4-BE49-F238E27FC236}">
                <a16:creationId xmlns:a16="http://schemas.microsoft.com/office/drawing/2014/main" id="{2E741A58-9F25-A3A7-CF17-1CE5DD6FD2BC}"/>
              </a:ext>
            </a:extLst>
          </p:cNvPr>
          <p:cNvSpPr txBox="1"/>
          <p:nvPr/>
        </p:nvSpPr>
        <p:spPr>
          <a:xfrm>
            <a:off x="909350" y="934364"/>
            <a:ext cx="6193173" cy="5509200"/>
          </a:xfrm>
          <a:prstGeom prst="rect">
            <a:avLst/>
          </a:prstGeom>
          <a:noFill/>
        </p:spPr>
        <p:txBody>
          <a:bodyPr wrap="square">
            <a:spAutoFit/>
          </a:bodyPr>
          <a:lstStyle/>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it-IT" altLang="it-IT" sz="2200" b="0" i="0" u="none" strike="noStrike" cap="none" normalizeH="0" baseline="0" dirty="0">
                <a:ln>
                  <a:noFill/>
                </a:ln>
                <a:solidFill>
                  <a:schemeClr val="tx1"/>
                </a:solidFill>
                <a:effectLst/>
                <a:latin typeface="Candara" panose="020E0502030303020204" pitchFamily="34" charset="0"/>
              </a:rPr>
              <a:t>Punto di Partenza: </a:t>
            </a:r>
          </a:p>
          <a:p>
            <a:pPr marL="952393" lvl="1" indent="-342900" defTabSz="914400" eaLnBrk="0" fontAlgn="base" hangingPunct="0">
              <a:spcBef>
                <a:spcPct val="0"/>
              </a:spcBef>
              <a:spcAft>
                <a:spcPct val="0"/>
              </a:spcAft>
              <a:buFont typeface="Wingdings" panose="05000000000000000000" pitchFamily="2" charset="2"/>
              <a:buChar char="q"/>
            </a:pPr>
            <a:r>
              <a:rPr kumimoji="0" lang="it-IT" altLang="it-IT" sz="2200" b="0" i="0" u="none" strike="noStrike" cap="none" normalizeH="0" baseline="0" dirty="0">
                <a:ln>
                  <a:noFill/>
                </a:ln>
                <a:solidFill>
                  <a:schemeClr val="tx1"/>
                </a:solidFill>
                <a:effectLst/>
                <a:latin typeface="Candara" panose="020E0502030303020204" pitchFamily="34" charset="0"/>
              </a:rPr>
              <a:t>San Giovanni Rotondo (start) </a:t>
            </a:r>
          </a:p>
          <a:p>
            <a:pPr marL="952393" lvl="1" indent="-342900" defTabSz="914400" eaLnBrk="0" fontAlgn="base" hangingPunct="0">
              <a:spcBef>
                <a:spcPct val="0"/>
              </a:spcBef>
              <a:spcAft>
                <a:spcPct val="0"/>
              </a:spcAft>
              <a:buFont typeface="Wingdings" panose="05000000000000000000" pitchFamily="2" charset="2"/>
              <a:buChar char="q"/>
            </a:pPr>
            <a:r>
              <a:rPr kumimoji="0" lang="it-IT" altLang="it-IT" sz="2200" b="0" i="0" u="none" strike="noStrike" cap="none" normalizeH="0" baseline="0" dirty="0">
                <a:ln>
                  <a:noFill/>
                </a:ln>
                <a:solidFill>
                  <a:schemeClr val="tx1"/>
                </a:solidFill>
                <a:effectLst/>
                <a:latin typeface="Candara" panose="020E0502030303020204" pitchFamily="34" charset="0"/>
              </a:rPr>
              <a:t>Altitudine: 500m </a:t>
            </a:r>
          </a:p>
          <a:p>
            <a:pPr marL="952393" lvl="1" indent="-342900" defTabSz="914400" eaLnBrk="0" fontAlgn="base" hangingPunct="0">
              <a:spcBef>
                <a:spcPct val="0"/>
              </a:spcBef>
              <a:spcAft>
                <a:spcPct val="0"/>
              </a:spcAft>
              <a:buFont typeface="Wingdings" panose="05000000000000000000" pitchFamily="2" charset="2"/>
              <a:buChar char="q"/>
            </a:pPr>
            <a:r>
              <a:rPr kumimoji="0" lang="it-IT" altLang="it-IT" sz="2200" b="0" i="0" u="none" strike="noStrike" cap="none" normalizeH="0" baseline="0" dirty="0">
                <a:ln>
                  <a:noFill/>
                </a:ln>
                <a:solidFill>
                  <a:schemeClr val="tx1"/>
                </a:solidFill>
                <a:effectLst/>
                <a:latin typeface="Candara" panose="020E0502030303020204" pitchFamily="34" charset="0"/>
              </a:rPr>
              <a:t>Sede dell'ospedale </a:t>
            </a:r>
          </a:p>
          <a:p>
            <a:pPr marL="952393" lvl="1" indent="-342900" defTabSz="914400" eaLnBrk="0" fontAlgn="base" hangingPunct="0">
              <a:spcBef>
                <a:spcPct val="0"/>
              </a:spcBef>
              <a:spcAft>
                <a:spcPct val="0"/>
              </a:spcAft>
              <a:buFont typeface="Wingdings" panose="05000000000000000000" pitchFamily="2" charset="2"/>
              <a:buChar char="q"/>
            </a:pPr>
            <a:endParaRPr kumimoji="0" lang="it-IT" altLang="it-IT" sz="2200" b="0" i="0" u="none" strike="noStrike" cap="none" normalizeH="0" baseline="0" dirty="0">
              <a:ln>
                <a:noFill/>
              </a:ln>
              <a:solidFill>
                <a:schemeClr val="tx1"/>
              </a:solidFill>
              <a:effectLst/>
              <a:latin typeface="Candara" panose="020E0502030303020204" pitchFamily="34" charset="0"/>
            </a:endParaRPr>
          </a:p>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it-IT" altLang="it-IT" sz="2200" b="0" i="0" u="none" strike="noStrike" cap="none" normalizeH="0" baseline="0" dirty="0">
                <a:ln>
                  <a:noFill/>
                </a:ln>
                <a:solidFill>
                  <a:schemeClr val="tx1"/>
                </a:solidFill>
                <a:effectLst/>
                <a:latin typeface="Candara" panose="020E0502030303020204" pitchFamily="34" charset="0"/>
              </a:rPr>
              <a:t>Località Costiere: </a:t>
            </a:r>
          </a:p>
          <a:p>
            <a:pPr marL="952393" lvl="1" indent="-342900" defTabSz="914400" eaLnBrk="0" fontAlgn="base" hangingPunct="0">
              <a:spcBef>
                <a:spcPct val="0"/>
              </a:spcBef>
              <a:spcAft>
                <a:spcPct val="0"/>
              </a:spcAft>
              <a:buFont typeface="Wingdings" panose="05000000000000000000" pitchFamily="2" charset="2"/>
              <a:buChar char="q"/>
            </a:pPr>
            <a:r>
              <a:rPr kumimoji="0" lang="it-IT" altLang="it-IT" sz="2200" b="0" i="0" u="none" strike="noStrike" cap="none" normalizeH="0" baseline="0" dirty="0">
                <a:ln>
                  <a:noFill/>
                </a:ln>
                <a:solidFill>
                  <a:schemeClr val="tx1"/>
                </a:solidFill>
                <a:effectLst/>
                <a:latin typeface="Candara" panose="020E0502030303020204" pitchFamily="34" charset="0"/>
              </a:rPr>
              <a:t>Vieste (nodo 1, 40m) </a:t>
            </a:r>
          </a:p>
          <a:p>
            <a:pPr marL="952393" lvl="1" indent="-342900" defTabSz="914400" eaLnBrk="0" fontAlgn="base" hangingPunct="0">
              <a:spcBef>
                <a:spcPct val="0"/>
              </a:spcBef>
              <a:spcAft>
                <a:spcPct val="0"/>
              </a:spcAft>
              <a:buFont typeface="Wingdings" panose="05000000000000000000" pitchFamily="2" charset="2"/>
              <a:buChar char="q"/>
            </a:pPr>
            <a:r>
              <a:rPr kumimoji="0" lang="it-IT" altLang="it-IT" sz="2200" b="0" i="0" u="none" strike="noStrike" cap="none" normalizeH="0" baseline="0" dirty="0">
                <a:ln>
                  <a:noFill/>
                </a:ln>
                <a:solidFill>
                  <a:schemeClr val="tx1"/>
                </a:solidFill>
                <a:effectLst/>
                <a:latin typeface="Candara" panose="020E0502030303020204" pitchFamily="34" charset="0"/>
              </a:rPr>
              <a:t>Peschici (nodo 2, 90m) </a:t>
            </a:r>
          </a:p>
          <a:p>
            <a:pPr marL="952393" lvl="1" indent="-342900" defTabSz="914400" eaLnBrk="0" fontAlgn="base" hangingPunct="0">
              <a:spcBef>
                <a:spcPct val="0"/>
              </a:spcBef>
              <a:spcAft>
                <a:spcPct val="0"/>
              </a:spcAft>
              <a:buFont typeface="Wingdings" panose="05000000000000000000" pitchFamily="2" charset="2"/>
              <a:buChar char="q"/>
            </a:pPr>
            <a:r>
              <a:rPr kumimoji="0" lang="it-IT" altLang="it-IT" sz="2200" b="0" i="0" u="none" strike="noStrike" cap="none" normalizeH="0" baseline="0" dirty="0">
                <a:ln>
                  <a:noFill/>
                </a:ln>
                <a:solidFill>
                  <a:schemeClr val="tx1"/>
                </a:solidFill>
                <a:effectLst/>
                <a:latin typeface="Candara" panose="020E0502030303020204" pitchFamily="34" charset="0"/>
              </a:rPr>
              <a:t>Rodi Garganico (nodo 3, 40m)</a:t>
            </a:r>
          </a:p>
          <a:p>
            <a:pPr marR="0" lvl="0" algn="l" defTabSz="914400" rtl="0" eaLnBrk="0" fontAlgn="base" latinLnBrk="0" hangingPunct="0">
              <a:lnSpc>
                <a:spcPct val="100000"/>
              </a:lnSpc>
              <a:spcBef>
                <a:spcPct val="0"/>
              </a:spcBef>
              <a:spcAft>
                <a:spcPct val="0"/>
              </a:spcAft>
              <a:buClrTx/>
              <a:buSzTx/>
              <a:tabLst/>
            </a:pPr>
            <a:endParaRPr kumimoji="0" lang="it-IT" altLang="it-IT" sz="2200" b="0" i="0" u="none" strike="noStrike" cap="none" normalizeH="0" baseline="0" dirty="0">
              <a:ln>
                <a:noFill/>
              </a:ln>
              <a:solidFill>
                <a:schemeClr val="tx1"/>
              </a:solidFill>
              <a:effectLst/>
              <a:latin typeface="Candara" panose="020E0502030303020204" pitchFamily="34" charset="0"/>
            </a:endParaRPr>
          </a:p>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it-IT" altLang="it-IT" sz="2200" b="0" i="0" u="none" strike="noStrike" cap="none" normalizeH="0" baseline="0" dirty="0">
                <a:ln>
                  <a:noFill/>
                </a:ln>
                <a:solidFill>
                  <a:schemeClr val="tx1"/>
                </a:solidFill>
                <a:effectLst/>
                <a:latin typeface="Candara" panose="020E0502030303020204" pitchFamily="34" charset="0"/>
              </a:rPr>
              <a:t>Isole Tremiti: </a:t>
            </a:r>
          </a:p>
          <a:p>
            <a:pPr marL="952393" lvl="1" indent="-342900" defTabSz="914400" eaLnBrk="0" fontAlgn="base" hangingPunct="0">
              <a:spcBef>
                <a:spcPct val="0"/>
              </a:spcBef>
              <a:spcAft>
                <a:spcPct val="0"/>
              </a:spcAft>
              <a:buFont typeface="Wingdings" panose="05000000000000000000" pitchFamily="2" charset="2"/>
              <a:buChar char="q"/>
            </a:pPr>
            <a:r>
              <a:rPr kumimoji="0" lang="it-IT" altLang="it-IT" sz="2200" b="0" i="0" u="none" strike="noStrike" cap="none" normalizeH="0" baseline="0" dirty="0">
                <a:ln>
                  <a:noFill/>
                </a:ln>
                <a:solidFill>
                  <a:schemeClr val="tx1"/>
                </a:solidFill>
                <a:effectLst/>
                <a:latin typeface="Candara" panose="020E0502030303020204" pitchFamily="34" charset="0"/>
              </a:rPr>
              <a:t>Isola di San Domino (nodo 4, 70m) </a:t>
            </a:r>
          </a:p>
          <a:p>
            <a:pPr marL="952393" lvl="1" indent="-342900" defTabSz="914400" eaLnBrk="0" fontAlgn="base" hangingPunct="0">
              <a:spcBef>
                <a:spcPct val="0"/>
              </a:spcBef>
              <a:spcAft>
                <a:spcPct val="0"/>
              </a:spcAft>
              <a:buFont typeface="Wingdings" panose="05000000000000000000" pitchFamily="2" charset="2"/>
              <a:buChar char="q"/>
            </a:pPr>
            <a:r>
              <a:rPr kumimoji="0" lang="it-IT" altLang="it-IT" sz="2200" b="0" i="0" u="none" strike="noStrike" cap="none" normalizeH="0" baseline="0" dirty="0">
                <a:ln>
                  <a:noFill/>
                </a:ln>
                <a:solidFill>
                  <a:schemeClr val="tx1"/>
                </a:solidFill>
                <a:effectLst/>
                <a:latin typeface="Candara" panose="020E0502030303020204" pitchFamily="34" charset="0"/>
              </a:rPr>
              <a:t>Isola di San Nicola (nodo 5, 70m) </a:t>
            </a:r>
          </a:p>
          <a:p>
            <a:pPr marR="0" lvl="0" algn="l" defTabSz="914400" rtl="0" eaLnBrk="0" fontAlgn="base" latinLnBrk="0" hangingPunct="0">
              <a:lnSpc>
                <a:spcPct val="100000"/>
              </a:lnSpc>
              <a:spcBef>
                <a:spcPct val="0"/>
              </a:spcBef>
              <a:spcAft>
                <a:spcPct val="0"/>
              </a:spcAft>
              <a:buClrTx/>
              <a:buSzTx/>
              <a:tabLst/>
            </a:pPr>
            <a:endParaRPr kumimoji="0" lang="it-IT" altLang="it-IT" sz="2200" b="0" i="0" u="none" strike="noStrike" cap="none" normalizeH="0" baseline="0" dirty="0">
              <a:ln>
                <a:noFill/>
              </a:ln>
              <a:solidFill>
                <a:schemeClr val="tx1"/>
              </a:solidFill>
              <a:effectLst/>
              <a:latin typeface="Candara" panose="020E0502030303020204" pitchFamily="34" charset="0"/>
            </a:endParaRPr>
          </a:p>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it-IT" altLang="it-IT" sz="2200" b="0" i="0" u="none" strike="noStrike" cap="none" normalizeH="0" baseline="0" dirty="0">
                <a:ln>
                  <a:noFill/>
                </a:ln>
                <a:solidFill>
                  <a:schemeClr val="tx1"/>
                </a:solidFill>
                <a:effectLst/>
                <a:latin typeface="Candara" panose="020E0502030303020204" pitchFamily="34" charset="0"/>
              </a:rPr>
              <a:t>Entroterra: </a:t>
            </a:r>
          </a:p>
          <a:p>
            <a:pPr marL="952393" lvl="1" indent="-342900" defTabSz="914400" eaLnBrk="0" fontAlgn="base" hangingPunct="0">
              <a:spcBef>
                <a:spcPct val="0"/>
              </a:spcBef>
              <a:spcAft>
                <a:spcPct val="0"/>
              </a:spcAft>
              <a:buFont typeface="Wingdings" panose="05000000000000000000" pitchFamily="2" charset="2"/>
              <a:buChar char="q"/>
            </a:pPr>
            <a:r>
              <a:rPr kumimoji="0" lang="it-IT" altLang="it-IT" sz="2200" b="0" i="0" u="none" strike="noStrike" cap="none" normalizeH="0" baseline="0" dirty="0">
                <a:ln>
                  <a:noFill/>
                </a:ln>
                <a:solidFill>
                  <a:schemeClr val="tx1"/>
                </a:solidFill>
                <a:effectLst/>
                <a:latin typeface="Candara" panose="020E0502030303020204" pitchFamily="34" charset="0"/>
              </a:rPr>
              <a:t>Monte Sant'Angelo (nodo 6, 700m)</a:t>
            </a:r>
          </a:p>
        </p:txBody>
      </p:sp>
      <p:pic>
        <p:nvPicPr>
          <p:cNvPr id="4099" name="Picture 3" descr="Tour del Gargano - APULIA BIKE TOURS">
            <a:extLst>
              <a:ext uri="{FF2B5EF4-FFF2-40B4-BE49-F238E27FC236}">
                <a16:creationId xmlns:a16="http://schemas.microsoft.com/office/drawing/2014/main" id="{C840DDD9-4366-931B-3C7F-179C4A0A5D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2493" y="1177185"/>
            <a:ext cx="4796801" cy="50235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4202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7529DF-7317-4D78-C539-7F019D6E7C13}"/>
            </a:ext>
          </a:extLst>
        </p:cNvPr>
        <p:cNvGrpSpPr/>
        <p:nvPr/>
      </p:nvGrpSpPr>
      <p:grpSpPr>
        <a:xfrm>
          <a:off x="0" y="0"/>
          <a:ext cx="0" cy="0"/>
          <a:chOff x="0" y="0"/>
          <a:chExt cx="0" cy="0"/>
        </a:xfrm>
      </p:grpSpPr>
      <p:sp>
        <p:nvSpPr>
          <p:cNvPr id="13" name="Titolo 12">
            <a:extLst>
              <a:ext uri="{FF2B5EF4-FFF2-40B4-BE49-F238E27FC236}">
                <a16:creationId xmlns:a16="http://schemas.microsoft.com/office/drawing/2014/main" id="{08D35C98-82CA-385A-9186-D5D8307E1D40}"/>
              </a:ext>
            </a:extLst>
          </p:cNvPr>
          <p:cNvSpPr>
            <a:spLocks noGrp="1"/>
          </p:cNvSpPr>
          <p:nvPr>
            <p:ph type="title"/>
          </p:nvPr>
        </p:nvSpPr>
        <p:spPr>
          <a:xfrm>
            <a:off x="909351" y="0"/>
            <a:ext cx="10360501" cy="812800"/>
          </a:xfrm>
        </p:spPr>
        <p:txBody>
          <a:bodyPr rtlCol="0" anchor="b">
            <a:normAutofit/>
          </a:bodyPr>
          <a:lstStyle/>
          <a:p>
            <a:pPr rtl="0"/>
            <a:r>
              <a:rPr lang="it-IT" sz="4500" dirty="0">
                <a:latin typeface="Candara" panose="020E0502030303020204" pitchFamily="34" charset="0"/>
              </a:rPr>
              <a:t>Sfide Operative</a:t>
            </a:r>
          </a:p>
        </p:txBody>
      </p:sp>
      <p:sp>
        <p:nvSpPr>
          <p:cNvPr id="2" name="Rectangle 1">
            <a:extLst>
              <a:ext uri="{FF2B5EF4-FFF2-40B4-BE49-F238E27FC236}">
                <a16:creationId xmlns:a16="http://schemas.microsoft.com/office/drawing/2014/main" id="{A575A6B6-93A9-12AD-5039-1C66656AF22D}"/>
              </a:ext>
            </a:extLst>
          </p:cNvPr>
          <p:cNvSpPr>
            <a:spLocks noGrp="1" noChangeArrowheads="1"/>
          </p:cNvSpPr>
          <p:nvPr>
            <p:ph sz="half" idx="1"/>
          </p:nvPr>
        </p:nvSpPr>
        <p:spPr bwMode="auto">
          <a:xfrm>
            <a:off x="765820" y="3381189"/>
            <a:ext cx="684076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sz="1800" b="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CF1FF872-6F33-85EC-52C5-2A7BE2C9DD8F}"/>
              </a:ext>
            </a:extLst>
          </p:cNvPr>
          <p:cNvSpPr>
            <a:spLocks noChangeArrowheads="1"/>
          </p:cNvSpPr>
          <p:nvPr/>
        </p:nvSpPr>
        <p:spPr bwMode="auto">
          <a:xfrm>
            <a:off x="0" y="-323165"/>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sz="1800" b="0" i="0" u="none" strike="noStrike" cap="none" normalizeH="0" baseline="0" dirty="0">
              <a:ln>
                <a:noFill/>
              </a:ln>
              <a:solidFill>
                <a:schemeClr val="tx1"/>
              </a:solidFill>
              <a:effectLst/>
              <a:latin typeface="Arial" panose="020B0604020202020204" pitchFamily="34" charset="0"/>
            </a:endParaRPr>
          </a:p>
        </p:txBody>
      </p:sp>
      <p:sp>
        <p:nvSpPr>
          <p:cNvPr id="4" name="Rectangle 1">
            <a:extLst>
              <a:ext uri="{FF2B5EF4-FFF2-40B4-BE49-F238E27FC236}">
                <a16:creationId xmlns:a16="http://schemas.microsoft.com/office/drawing/2014/main" id="{7F3BCDEF-DC0B-92DD-21B0-4A105D4EE6F7}"/>
              </a:ext>
            </a:extLst>
          </p:cNvPr>
          <p:cNvSpPr>
            <a:spLocks noChangeArrowheads="1"/>
          </p:cNvSpPr>
          <p:nvPr/>
        </p:nvSpPr>
        <p:spPr bwMode="auto">
          <a:xfrm>
            <a:off x="0" y="-323165"/>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sz="1800" b="0" i="0" u="none" strike="noStrike" cap="none" normalizeH="0" baseline="0" dirty="0">
              <a:ln>
                <a:noFill/>
              </a:ln>
              <a:solidFill>
                <a:schemeClr val="tx1"/>
              </a:solidFill>
              <a:effectLst/>
              <a:latin typeface="Arial" panose="020B0604020202020204" pitchFamily="34" charset="0"/>
            </a:endParaRPr>
          </a:p>
        </p:txBody>
      </p:sp>
      <p:sp>
        <p:nvSpPr>
          <p:cNvPr id="8" name="CasellaDiTesto 7">
            <a:extLst>
              <a:ext uri="{FF2B5EF4-FFF2-40B4-BE49-F238E27FC236}">
                <a16:creationId xmlns:a16="http://schemas.microsoft.com/office/drawing/2014/main" id="{EDF2C0D8-8BF3-A158-E584-A534211F3310}"/>
              </a:ext>
            </a:extLst>
          </p:cNvPr>
          <p:cNvSpPr txBox="1"/>
          <p:nvPr/>
        </p:nvSpPr>
        <p:spPr>
          <a:xfrm>
            <a:off x="895392" y="934365"/>
            <a:ext cx="4694964" cy="4708981"/>
          </a:xfrm>
          <a:prstGeom prst="rect">
            <a:avLst/>
          </a:prstGeom>
          <a:noFill/>
        </p:spPr>
        <p:txBody>
          <a:bodyPr wrap="square">
            <a:spAutoFit/>
          </a:bodyPr>
          <a:lstStyle/>
          <a:p>
            <a:pPr lvl="1" defTabSz="914400" eaLnBrk="0" fontAlgn="base" hangingPunct="0">
              <a:spcBef>
                <a:spcPct val="0"/>
              </a:spcBef>
              <a:spcAft>
                <a:spcPct val="0"/>
              </a:spcAft>
            </a:pPr>
            <a:endParaRPr kumimoji="0" lang="it-IT" altLang="it-IT" b="0" i="0" u="none" strike="noStrike" cap="none" normalizeH="0" baseline="0" dirty="0">
              <a:ln>
                <a:noFill/>
              </a:ln>
              <a:solidFill>
                <a:schemeClr val="tx1"/>
              </a:solidFill>
              <a:effectLst/>
              <a:latin typeface="Candara" panose="020E0502030303020204" pitchFamily="34" charset="0"/>
            </a:endParaRPr>
          </a:p>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it-IT" altLang="it-IT" sz="2300" b="0" i="0" u="none" strike="noStrike" cap="none" normalizeH="0" baseline="0" dirty="0">
                <a:ln>
                  <a:noFill/>
                </a:ln>
                <a:solidFill>
                  <a:schemeClr val="tx1"/>
                </a:solidFill>
                <a:effectLst/>
                <a:latin typeface="Candara" panose="020E0502030303020204" pitchFamily="34" charset="0"/>
              </a:rPr>
              <a:t>Vincoli Operativi: </a:t>
            </a:r>
          </a:p>
          <a:p>
            <a:pPr marL="952393" lvl="1" indent="-342900" defTabSz="914400" eaLnBrk="0" fontAlgn="base" hangingPunct="0">
              <a:spcBef>
                <a:spcPct val="0"/>
              </a:spcBef>
              <a:spcAft>
                <a:spcPct val="0"/>
              </a:spcAft>
              <a:buFont typeface="Wingdings" panose="05000000000000000000" pitchFamily="2" charset="2"/>
              <a:buChar char="q"/>
            </a:pPr>
            <a:r>
              <a:rPr kumimoji="0" lang="it-IT" altLang="it-IT" sz="2300" b="0" i="0" u="none" strike="noStrike" cap="none" normalizeH="0" baseline="0" dirty="0">
                <a:ln>
                  <a:noFill/>
                </a:ln>
                <a:solidFill>
                  <a:schemeClr val="tx1"/>
                </a:solidFill>
                <a:effectLst/>
                <a:latin typeface="Candara" panose="020E0502030303020204" pitchFamily="34" charset="0"/>
              </a:rPr>
              <a:t>Gestione consumo energetico sui tratti marittimi </a:t>
            </a:r>
          </a:p>
          <a:p>
            <a:pPr marL="952393" lvl="1" indent="-342900" defTabSz="914400" eaLnBrk="0" fontAlgn="base" hangingPunct="0">
              <a:spcBef>
                <a:spcPct val="0"/>
              </a:spcBef>
              <a:spcAft>
                <a:spcPct val="0"/>
              </a:spcAft>
              <a:buFont typeface="Wingdings" panose="05000000000000000000" pitchFamily="2" charset="2"/>
              <a:buChar char="q"/>
            </a:pPr>
            <a:r>
              <a:rPr kumimoji="0" lang="it-IT" altLang="it-IT" sz="2300" b="0" i="0" u="none" strike="noStrike" cap="none" normalizeH="0" baseline="0" dirty="0">
                <a:ln>
                  <a:noFill/>
                </a:ln>
                <a:solidFill>
                  <a:schemeClr val="tx1"/>
                </a:solidFill>
                <a:effectLst/>
                <a:latin typeface="Candara" panose="020E0502030303020204" pitchFamily="34" charset="0"/>
              </a:rPr>
              <a:t>Impatto dei dislivelli delle altitudini sulle prestazioni </a:t>
            </a:r>
          </a:p>
          <a:p>
            <a:pPr marL="952393" lvl="1" indent="-342900" defTabSz="914400" eaLnBrk="0" fontAlgn="base" hangingPunct="0">
              <a:spcBef>
                <a:spcPct val="0"/>
              </a:spcBef>
              <a:spcAft>
                <a:spcPct val="0"/>
              </a:spcAft>
              <a:buFont typeface="Wingdings" panose="05000000000000000000" pitchFamily="2" charset="2"/>
              <a:buChar char="q"/>
            </a:pPr>
            <a:r>
              <a:rPr kumimoji="0" lang="it-IT" altLang="it-IT" sz="2300" b="0" i="0" u="none" strike="noStrike" cap="none" normalizeH="0" baseline="0" dirty="0">
                <a:ln>
                  <a:noFill/>
                </a:ln>
                <a:solidFill>
                  <a:schemeClr val="tx1"/>
                </a:solidFill>
                <a:effectLst/>
                <a:latin typeface="Candara" panose="020E0502030303020204" pitchFamily="34" charset="0"/>
              </a:rPr>
              <a:t>Ottimizzazione del percorso </a:t>
            </a:r>
          </a:p>
          <a:p>
            <a:pPr lvl="1" defTabSz="914400" eaLnBrk="0" fontAlgn="base" hangingPunct="0">
              <a:spcBef>
                <a:spcPct val="0"/>
              </a:spcBef>
              <a:spcAft>
                <a:spcPct val="0"/>
              </a:spcAft>
            </a:pPr>
            <a:endParaRPr kumimoji="0" lang="it-IT" altLang="it-IT" sz="2300" b="0" i="0" u="none" strike="noStrike" cap="none" normalizeH="0" baseline="0" dirty="0">
              <a:ln>
                <a:noFill/>
              </a:ln>
              <a:solidFill>
                <a:schemeClr val="tx1"/>
              </a:solidFill>
              <a:effectLst/>
              <a:latin typeface="Candara" panose="020E0502030303020204" pitchFamily="34" charset="0"/>
            </a:endParaRPr>
          </a:p>
          <a:p>
            <a:pPr marL="952393" lvl="1" indent="-342900" defTabSz="914400" eaLnBrk="0" fontAlgn="base" hangingPunct="0">
              <a:spcBef>
                <a:spcPct val="0"/>
              </a:spcBef>
              <a:spcAft>
                <a:spcPct val="0"/>
              </a:spcAft>
              <a:buFont typeface="Wingdings" panose="05000000000000000000" pitchFamily="2" charset="2"/>
              <a:buChar char="q"/>
            </a:pPr>
            <a:endParaRPr kumimoji="0" lang="it-IT" altLang="it-IT" sz="2300" b="0" i="0" u="none" strike="noStrike" cap="none" normalizeH="0" baseline="0" dirty="0">
              <a:ln>
                <a:noFill/>
              </a:ln>
              <a:solidFill>
                <a:schemeClr val="tx1"/>
              </a:solidFill>
              <a:effectLst/>
              <a:latin typeface="Candara" panose="020E0502030303020204" pitchFamily="34" charset="0"/>
            </a:endParaRPr>
          </a:p>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it-IT" altLang="it-IT" sz="2300" b="0" i="0" u="none" strike="noStrike" cap="none" normalizeH="0" baseline="0" dirty="0">
                <a:ln>
                  <a:noFill/>
                </a:ln>
                <a:solidFill>
                  <a:schemeClr val="tx1"/>
                </a:solidFill>
                <a:effectLst/>
                <a:latin typeface="Candara" panose="020E0502030303020204" pitchFamily="34" charset="0"/>
              </a:rPr>
              <a:t>Assunzioni: </a:t>
            </a:r>
          </a:p>
          <a:p>
            <a:pPr marL="952393" lvl="1" indent="-342900" defTabSz="914400" eaLnBrk="0" fontAlgn="base" hangingPunct="0">
              <a:spcBef>
                <a:spcPct val="0"/>
              </a:spcBef>
              <a:spcAft>
                <a:spcPct val="0"/>
              </a:spcAft>
              <a:buFont typeface="Wingdings" panose="05000000000000000000" pitchFamily="2" charset="2"/>
              <a:buChar char="q"/>
            </a:pPr>
            <a:r>
              <a:rPr kumimoji="0" lang="it-IT" altLang="it-IT" sz="2300" b="0" i="0" u="none" strike="noStrike" cap="none" normalizeH="0" baseline="0" dirty="0">
                <a:ln>
                  <a:noFill/>
                </a:ln>
                <a:solidFill>
                  <a:schemeClr val="tx1"/>
                </a:solidFill>
                <a:effectLst/>
                <a:latin typeface="Candara" panose="020E0502030303020204" pitchFamily="34" charset="0"/>
              </a:rPr>
              <a:t>Carico medicinali entro limiti consentiti</a:t>
            </a:r>
          </a:p>
        </p:txBody>
      </p:sp>
      <p:pic>
        <p:nvPicPr>
          <p:cNvPr id="5123" name="Picture 3" descr="Il modello di ottimizzazione | Ricerca operativa - Andrea Minini">
            <a:extLst>
              <a:ext uri="{FF2B5EF4-FFF2-40B4-BE49-F238E27FC236}">
                <a16:creationId xmlns:a16="http://schemas.microsoft.com/office/drawing/2014/main" id="{C91C1D56-4741-28B3-7F88-3289EACB5D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68858" y="2132856"/>
            <a:ext cx="6480720" cy="25922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1137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Tecnologia 16x9">
  <a:themeElements>
    <a:clrScheme name="Tech_16x9">
      <a:dk1>
        <a:sysClr val="windowText" lastClr="000000"/>
      </a:dk1>
      <a:lt1>
        <a:sysClr val="window" lastClr="FFFFFF"/>
      </a:lt1>
      <a:dk2>
        <a:srgbClr val="192A52"/>
      </a:dk2>
      <a:lt2>
        <a:srgbClr val="C0C0C0"/>
      </a:lt2>
      <a:accent1>
        <a:srgbClr val="009999"/>
      </a:accent1>
      <a:accent2>
        <a:srgbClr val="E98915"/>
      </a:accent2>
      <a:accent3>
        <a:srgbClr val="A419A7"/>
      </a:accent3>
      <a:accent4>
        <a:srgbClr val="AFC34D"/>
      </a:accent4>
      <a:accent5>
        <a:srgbClr val="E5572B"/>
      </a:accent5>
      <a:accent6>
        <a:srgbClr val="6868C4"/>
      </a:accent6>
      <a:hlink>
        <a:srgbClr val="009999"/>
      </a:hlink>
      <a:folHlink>
        <a:srgbClr val="7F7F7F"/>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Tech_16x9">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schemeClr>
            </a:gs>
          </a:gsLst>
          <a:lin ang="5040000" scaled="1"/>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100000"/>
                <a:shade val="100000"/>
                <a:satMod val="155000"/>
              </a:schemeClr>
            </a:gs>
          </a:gsLst>
          <a:lin ang="16200000" scaled="0"/>
        </a:gradFill>
      </a:fillStyleLst>
      <a:lnStyleLst>
        <a:ln w="9525" cap="flat" cmpd="sng" algn="ctr">
          <a:solidFill>
            <a:schemeClr val="phClr"/>
          </a:solidFill>
          <a:miter lim="800000"/>
        </a:ln>
        <a:ln w="25400" cap="flat" cmpd="sng" algn="ctr">
          <a:solidFill>
            <a:schemeClr val="phClr"/>
          </a:solidFill>
          <a:miter lim="800000"/>
        </a:ln>
        <a:ln w="38100" cap="flat" cmpd="sng" algn="ctr">
          <a:solidFill>
            <a:schemeClr val="phClr"/>
          </a:solidFill>
          <a:miter lim="800000"/>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atMod val="300000"/>
              </a:schemeClr>
            </a:contourClr>
          </a:sp3d>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spDef>
      <a:spPr/>
      <a:bodyPr rtlCol="0" anchor="ctr"/>
      <a:lstStyle>
        <a:defPPr algn="ctr">
          <a:defRPr sz="2800"/>
        </a:defPPr>
      </a:lstStyle>
      <a:style>
        <a:lnRef idx="2">
          <a:schemeClr val="accent1">
            <a:shade val="50000"/>
          </a:schemeClr>
        </a:lnRef>
        <a:fillRef idx="1">
          <a:schemeClr val="accent1"/>
        </a:fillRef>
        <a:effectRef idx="0">
          <a:schemeClr val="accent1"/>
        </a:effectRef>
        <a:fontRef idx="minor">
          <a:schemeClr val="lt1"/>
        </a:fontRef>
      </a:style>
    </a:spDef>
    <a:lnDef>
      <a:spPr>
        <a:ln w="25400"/>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2800"/>
        </a:defPPr>
      </a:lstStyle>
    </a:txDef>
  </a:objectDefaults>
  <a:extraClrSchemeLst/>
  <a:extLst>
    <a:ext uri="{05A4C25C-085E-4340-85A3-A5531E510DB2}">
      <thm15:themeFamily xmlns:thm15="http://schemas.microsoft.com/office/thememl/2012/main" name="Office_9533237_TF02787990.potx" id="{498C47A6-4F7F-4A21-A47B-45258853BE3D}" vid="{26A642C0-B31C-44AA-8A27-2CBE4AFBB4A0}"/>
    </a:ext>
  </a:extLst>
</a:theme>
</file>

<file path=ppt/theme/theme2.xml><?xml version="1.0" encoding="utf-8"?>
<a:theme xmlns:a="http://schemas.openxmlformats.org/drawingml/2006/main" name="Tema di Office">
  <a:themeElements>
    <a:clrScheme name="Tech_16x9">
      <a:dk1>
        <a:sysClr val="windowText" lastClr="000000"/>
      </a:dk1>
      <a:lt1>
        <a:sysClr val="window" lastClr="FFFFFF"/>
      </a:lt1>
      <a:dk2>
        <a:srgbClr val="192A52"/>
      </a:dk2>
      <a:lt2>
        <a:srgbClr val="C0C0C0"/>
      </a:lt2>
      <a:accent1>
        <a:srgbClr val="009999"/>
      </a:accent1>
      <a:accent2>
        <a:srgbClr val="E98915"/>
      </a:accent2>
      <a:accent3>
        <a:srgbClr val="A419A7"/>
      </a:accent3>
      <a:accent4>
        <a:srgbClr val="AFC34D"/>
      </a:accent4>
      <a:accent5>
        <a:srgbClr val="E5572B"/>
      </a:accent5>
      <a:accent6>
        <a:srgbClr val="6868C4"/>
      </a:accent6>
      <a:hlink>
        <a:srgbClr val="009999"/>
      </a:hlink>
      <a:folHlink>
        <a:srgbClr val="7F7F7F"/>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Tech_16x9">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schemeClr>
            </a:gs>
          </a:gsLst>
          <a:lin ang="5040000" scaled="1"/>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100000"/>
                <a:shade val="100000"/>
                <a:satMod val="155000"/>
              </a:schemeClr>
            </a:gs>
          </a:gsLst>
          <a:lin ang="16200000" scaled="0"/>
        </a:gradFill>
      </a:fillStyleLst>
      <a:lnStyleLst>
        <a:ln w="9525" cap="flat" cmpd="sng" algn="ctr">
          <a:solidFill>
            <a:schemeClr val="phClr"/>
          </a:solidFill>
          <a:miter lim="800000"/>
        </a:ln>
        <a:ln w="25400" cap="flat" cmpd="sng" algn="ctr">
          <a:solidFill>
            <a:schemeClr val="phClr"/>
          </a:solidFill>
          <a:miter lim="800000"/>
        </a:ln>
        <a:ln w="38100" cap="flat" cmpd="sng" algn="ctr">
          <a:solidFill>
            <a:schemeClr val="phClr"/>
          </a:solidFill>
          <a:miter lim="800000"/>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atMod val="300000"/>
              </a:schemeClr>
            </a:contourClr>
          </a:sp3d>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extraClrSchemeLst/>
</a:theme>
</file>

<file path=ppt/theme/theme3.xml><?xml version="1.0" encoding="utf-8"?>
<a:theme xmlns:a="http://schemas.openxmlformats.org/drawingml/2006/main" name="Tema di Office">
  <a:themeElements>
    <a:clrScheme name="Tech_16x9">
      <a:dk1>
        <a:sysClr val="windowText" lastClr="000000"/>
      </a:dk1>
      <a:lt1>
        <a:sysClr val="window" lastClr="FFFFFF"/>
      </a:lt1>
      <a:dk2>
        <a:srgbClr val="192A52"/>
      </a:dk2>
      <a:lt2>
        <a:srgbClr val="C0C0C0"/>
      </a:lt2>
      <a:accent1>
        <a:srgbClr val="009999"/>
      </a:accent1>
      <a:accent2>
        <a:srgbClr val="E98915"/>
      </a:accent2>
      <a:accent3>
        <a:srgbClr val="A419A7"/>
      </a:accent3>
      <a:accent4>
        <a:srgbClr val="AFC34D"/>
      </a:accent4>
      <a:accent5>
        <a:srgbClr val="E5572B"/>
      </a:accent5>
      <a:accent6>
        <a:srgbClr val="6868C4"/>
      </a:accent6>
      <a:hlink>
        <a:srgbClr val="009999"/>
      </a:hlink>
      <a:folHlink>
        <a:srgbClr val="7F7F7F"/>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Tech_16x9">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schemeClr>
            </a:gs>
          </a:gsLst>
          <a:lin ang="5040000" scaled="1"/>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100000"/>
                <a:shade val="100000"/>
                <a:satMod val="155000"/>
              </a:schemeClr>
            </a:gs>
          </a:gsLst>
          <a:lin ang="16200000" scaled="0"/>
        </a:gradFill>
      </a:fillStyleLst>
      <a:lnStyleLst>
        <a:ln w="9525" cap="flat" cmpd="sng" algn="ctr">
          <a:solidFill>
            <a:schemeClr val="phClr"/>
          </a:solidFill>
          <a:miter lim="800000"/>
        </a:ln>
        <a:ln w="25400" cap="flat" cmpd="sng" algn="ctr">
          <a:solidFill>
            <a:schemeClr val="phClr"/>
          </a:solidFill>
          <a:miter lim="800000"/>
        </a:ln>
        <a:ln w="38100" cap="flat" cmpd="sng" algn="ctr">
          <a:solidFill>
            <a:schemeClr val="phClr"/>
          </a:solidFill>
          <a:miter lim="800000"/>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atMod val="300000"/>
              </a:schemeClr>
            </a:contourClr>
          </a:sp3d>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LocPublishedLinkedAssetsLookup xmlns="4873beb7-5857-4685-be1f-d57550cc96cc" xsi:nil="true"/>
    <ApprovalStatus xmlns="4873beb7-5857-4685-be1f-d57550cc96cc">InProgress</ApprovalStatus>
    <MarketSpecific xmlns="4873beb7-5857-4685-be1f-d57550cc96cc">false</MarketSpecific>
    <LocComments xmlns="4873beb7-5857-4685-be1f-d57550cc96cc" xsi:nil="true"/>
    <LocLastLocAttemptVersionTypeLookup xmlns="4873beb7-5857-4685-be1f-d57550cc96cc" xsi:nil="true"/>
    <DirectSourceMarket xmlns="4873beb7-5857-4685-be1f-d57550cc96cc" xsi:nil="true"/>
    <ThumbnailAssetId xmlns="4873beb7-5857-4685-be1f-d57550cc96cc" xsi:nil="true"/>
    <PrimaryImageGen xmlns="4873beb7-5857-4685-be1f-d57550cc96cc">false</PrimaryImageGen>
    <LocNewPublishedVersionLookup xmlns="4873beb7-5857-4685-be1f-d57550cc96cc" xsi:nil="true"/>
    <LegacyData xmlns="4873beb7-5857-4685-be1f-d57550cc96cc" xsi:nil="true"/>
    <LocRecommendedHandoff xmlns="4873beb7-5857-4685-be1f-d57550cc96cc" xsi:nil="true"/>
    <BusinessGroup xmlns="4873beb7-5857-4685-be1f-d57550cc96cc" xsi:nil="true"/>
    <BlockPublish xmlns="4873beb7-5857-4685-be1f-d57550cc96cc">false</BlockPublish>
    <TPFriendlyName xmlns="4873beb7-5857-4685-be1f-d57550cc96cc" xsi:nil="true"/>
    <LocOverallPublishStatusLookup xmlns="4873beb7-5857-4685-be1f-d57550cc96cc" xsi:nil="true"/>
    <NumericId xmlns="4873beb7-5857-4685-be1f-d57550cc96cc" xsi:nil="true"/>
    <APEditor xmlns="4873beb7-5857-4685-be1f-d57550cc96cc">
      <UserInfo>
        <DisplayName/>
        <AccountId xsi:nil="true"/>
        <AccountType/>
      </UserInfo>
    </APEditor>
    <SourceTitle xmlns="4873beb7-5857-4685-be1f-d57550cc96cc" xsi:nil="true"/>
    <OpenTemplate xmlns="4873beb7-5857-4685-be1f-d57550cc96cc">true</OpenTemplate>
    <LocOverallLocStatusLookup xmlns="4873beb7-5857-4685-be1f-d57550cc96cc" xsi:nil="true"/>
    <UALocComments xmlns="4873beb7-5857-4685-be1f-d57550cc96cc" xsi:nil="true"/>
    <ParentAssetId xmlns="4873beb7-5857-4685-be1f-d57550cc96cc" xsi:nil="true"/>
    <IntlLangReviewDate xmlns="4873beb7-5857-4685-be1f-d57550cc96cc" xsi:nil="true"/>
    <FeatureTagsTaxHTField0 xmlns="4873beb7-5857-4685-be1f-d57550cc96cc">
      <Terms xmlns="http://schemas.microsoft.com/office/infopath/2007/PartnerControls"/>
    </FeatureTagsTaxHTField0>
    <PublishStatusLookup xmlns="4873beb7-5857-4685-be1f-d57550cc96cc">
      <Value>1345093</Value>
    </PublishStatusLookup>
    <Providers xmlns="4873beb7-5857-4685-be1f-d57550cc96cc" xsi:nil="true"/>
    <MachineTranslated xmlns="4873beb7-5857-4685-be1f-d57550cc96cc">false</MachineTranslated>
    <OriginalSourceMarket xmlns="4873beb7-5857-4685-be1f-d57550cc96cc" xsi:nil="true"/>
    <APDescription xmlns="4873beb7-5857-4685-be1f-d57550cc96cc">This simple template design works for technology and  businesses, but it's versatile enough to use in other contexts.  It features multiple slide layouts designed for widescreen (16x9 resolution) and includes a sample SmartArt list and chart that are easily editable.</APDescription>
    <ClipArtFilename xmlns="4873beb7-5857-4685-be1f-d57550cc96cc" xsi:nil="true"/>
    <ContentItem xmlns="4873beb7-5857-4685-be1f-d57550cc96cc" xsi:nil="true"/>
    <TPInstallLocation xmlns="4873beb7-5857-4685-be1f-d57550cc96cc" xsi:nil="true"/>
    <PublishTargets xmlns="4873beb7-5857-4685-be1f-d57550cc96cc">OfficeOnlineVNext</PublishTargets>
    <TimesCloned xmlns="4873beb7-5857-4685-be1f-d57550cc96cc" xsi:nil="true"/>
    <AssetStart xmlns="4873beb7-5857-4685-be1f-d57550cc96cc">2011-11-26T00:30:00+00:00</AssetStart>
    <Provider xmlns="4873beb7-5857-4685-be1f-d57550cc96cc" xsi:nil="true"/>
    <AcquiredFrom xmlns="4873beb7-5857-4685-be1f-d57550cc96cc">Internal MS</AcquiredFrom>
    <FriendlyTitle xmlns="4873beb7-5857-4685-be1f-d57550cc96cc" xsi:nil="true"/>
    <LastHandOff xmlns="4873beb7-5857-4685-be1f-d57550cc96cc" xsi:nil="true"/>
    <TPClientViewer xmlns="4873beb7-5857-4685-be1f-d57550cc96cc" xsi:nil="true"/>
    <TemplateStatus xmlns="4873beb7-5857-4685-be1f-d57550cc96cc">Complete</TemplateStatus>
    <Downloads xmlns="4873beb7-5857-4685-be1f-d57550cc96cc">0</Downloads>
    <OOCacheId xmlns="4873beb7-5857-4685-be1f-d57550cc96cc" xsi:nil="true"/>
    <IsDeleted xmlns="4873beb7-5857-4685-be1f-d57550cc96cc">false</IsDeleted>
    <LocPublishedDependentAssetsLookup xmlns="4873beb7-5857-4685-be1f-d57550cc96cc" xsi:nil="true"/>
    <TPExecutable xmlns="4873beb7-5857-4685-be1f-d57550cc96cc" xsi:nil="true"/>
    <EditorialTags xmlns="4873beb7-5857-4685-be1f-d57550cc96cc" xsi:nil="true"/>
    <SubmitterId xmlns="4873beb7-5857-4685-be1f-d57550cc96cc" xsi:nil="true"/>
    <ApprovalLog xmlns="4873beb7-5857-4685-be1f-d57550cc96cc" xsi:nil="true"/>
    <AssetType xmlns="4873beb7-5857-4685-be1f-d57550cc96cc">TP</AssetType>
    <BugNumber xmlns="4873beb7-5857-4685-be1f-d57550cc96cc" xsi:nil="true"/>
    <CSXSubmissionDate xmlns="4873beb7-5857-4685-be1f-d57550cc96cc" xsi:nil="true"/>
    <CSXUpdate xmlns="4873beb7-5857-4685-be1f-d57550cc96cc">false</CSXUpdate>
    <Milestone xmlns="4873beb7-5857-4685-be1f-d57550cc96cc" xsi:nil="true"/>
    <RecommendationsModifier xmlns="4873beb7-5857-4685-be1f-d57550cc96cc" xsi:nil="true"/>
    <OriginAsset xmlns="4873beb7-5857-4685-be1f-d57550cc96cc" xsi:nil="true"/>
    <TPComponent xmlns="4873beb7-5857-4685-be1f-d57550cc96cc" xsi:nil="true"/>
    <AssetId xmlns="4873beb7-5857-4685-be1f-d57550cc96cc">TP102787989</AssetId>
    <IntlLocPriority xmlns="4873beb7-5857-4685-be1f-d57550cc96cc" xsi:nil="true"/>
    <PolicheckWords xmlns="4873beb7-5857-4685-be1f-d57550cc96cc" xsi:nil="true"/>
    <TPLaunchHelpLink xmlns="4873beb7-5857-4685-be1f-d57550cc96cc" xsi:nil="true"/>
    <TPApplication xmlns="4873beb7-5857-4685-be1f-d57550cc96cc" xsi:nil="true"/>
    <CrawlForDependencies xmlns="4873beb7-5857-4685-be1f-d57550cc96cc">false</CrawlForDependencies>
    <HandoffToMSDN xmlns="4873beb7-5857-4685-be1f-d57550cc96cc" xsi:nil="true"/>
    <PlannedPubDate xmlns="4873beb7-5857-4685-be1f-d57550cc96cc" xsi:nil="true"/>
    <IntlLangReviewer xmlns="4873beb7-5857-4685-be1f-d57550cc96cc" xsi:nil="true"/>
    <TrustLevel xmlns="4873beb7-5857-4685-be1f-d57550cc96cc">1 Microsoft Managed Content</TrustLevel>
    <LocLastLocAttemptVersionLookup xmlns="4873beb7-5857-4685-be1f-d57550cc96cc">694266</LocLastLocAttemptVersionLookup>
    <LocProcessedForHandoffsLookup xmlns="4873beb7-5857-4685-be1f-d57550cc96cc" xsi:nil="true"/>
    <IsSearchable xmlns="4873beb7-5857-4685-be1f-d57550cc96cc">true</IsSearchable>
    <TemplateTemplateType xmlns="4873beb7-5857-4685-be1f-d57550cc96cc">PowerPoint Presentation Template</TemplateTemplateType>
    <CampaignTagsTaxHTField0 xmlns="4873beb7-5857-4685-be1f-d57550cc96cc">
      <Terms xmlns="http://schemas.microsoft.com/office/infopath/2007/PartnerControls"/>
    </CampaignTagsTaxHTField0>
    <TPNamespace xmlns="4873beb7-5857-4685-be1f-d57550cc96cc" xsi:nil="true"/>
    <LocOverallPreviewStatusLookup xmlns="4873beb7-5857-4685-be1f-d57550cc96cc" xsi:nil="true"/>
    <TaxCatchAll xmlns="4873beb7-5857-4685-be1f-d57550cc96cc"/>
    <Markets xmlns="4873beb7-5857-4685-be1f-d57550cc96cc"/>
    <UAProjectedTotalWords xmlns="4873beb7-5857-4685-be1f-d57550cc96cc" xsi:nil="true"/>
    <IntlLangReview xmlns="4873beb7-5857-4685-be1f-d57550cc96cc" xsi:nil="true"/>
    <OutputCachingOn xmlns="4873beb7-5857-4685-be1f-d57550cc96cc">false</OutputCachingOn>
    <AverageRating xmlns="4873beb7-5857-4685-be1f-d57550cc96cc" xsi:nil="true"/>
    <APAuthor xmlns="4873beb7-5857-4685-be1f-d57550cc96cc">
      <UserInfo>
        <DisplayName>REDMOND\kristaa</DisplayName>
        <AccountId>136</AccountId>
        <AccountType/>
      </UserInfo>
    </APAuthor>
    <LocManualTestRequired xmlns="4873beb7-5857-4685-be1f-d57550cc96cc">false</LocManualTestRequired>
    <TPCommandLine xmlns="4873beb7-5857-4685-be1f-d57550cc96cc" xsi:nil="true"/>
    <TPAppVersion xmlns="4873beb7-5857-4685-be1f-d57550cc96cc" xsi:nil="true"/>
    <EditorialStatus xmlns="4873beb7-5857-4685-be1f-d57550cc96cc">Complete</EditorialStatus>
    <LastModifiedDateTime xmlns="4873beb7-5857-4685-be1f-d57550cc96cc" xsi:nil="true"/>
    <ScenarioTagsTaxHTField0 xmlns="4873beb7-5857-4685-be1f-d57550cc96cc">
      <Terms xmlns="http://schemas.microsoft.com/office/infopath/2007/PartnerControls"/>
    </ScenarioTagsTaxHTField0>
    <LocProcessedForMarketsLookup xmlns="4873beb7-5857-4685-be1f-d57550cc96cc" xsi:nil="true"/>
    <TPLaunchHelpLinkType xmlns="4873beb7-5857-4685-be1f-d57550cc96cc">Template</TPLaunchHelpLinkType>
    <OriginalRelease xmlns="4873beb7-5857-4685-be1f-d57550cc96cc">15</OriginalRelease>
    <LocalizationTagsTaxHTField0 xmlns="4873beb7-5857-4685-be1f-d57550cc96cc">
      <Terms xmlns="http://schemas.microsoft.com/office/infopath/2007/PartnerControls"/>
    </LocalizationTagsTaxHTField0>
    <UACurrentWords xmlns="4873beb7-5857-4685-be1f-d57550cc96cc" xsi:nil="true"/>
    <ArtSampleDocs xmlns="4873beb7-5857-4685-be1f-d57550cc96cc" xsi:nil="true"/>
    <UALocRecommendation xmlns="4873beb7-5857-4685-be1f-d57550cc96cc">Localize</UALocRecommendation>
    <Manager xmlns="4873beb7-5857-4685-be1f-d57550cc96cc" xsi:nil="true"/>
    <LocOverallHandbackStatusLookup xmlns="4873beb7-5857-4685-be1f-d57550cc96cc" xsi:nil="true"/>
    <ShowIn xmlns="4873beb7-5857-4685-be1f-d57550cc96cc">Show everywhere</ShowIn>
    <UANotes xmlns="4873beb7-5857-4685-be1f-d57550cc96cc" xsi:nil="true"/>
    <InternalTagsTaxHTField0 xmlns="4873beb7-5857-4685-be1f-d57550cc96cc">
      <Terms xmlns="http://schemas.microsoft.com/office/infopath/2007/PartnerControls"/>
    </InternalTagsTaxHTField0>
    <CSXHash xmlns="4873beb7-5857-4685-be1f-d57550cc96cc" xsi:nil="true"/>
    <VoteCount xmlns="4873beb7-5857-4685-be1f-d57550cc96cc" xsi:nil="true"/>
    <AssetExpire xmlns="4873beb7-5857-4685-be1f-d57550cc96cc">2029-05-12T07:00:00+00:00</AssetExpire>
    <DSATActionTaken xmlns="4873beb7-5857-4685-be1f-d57550cc96cc" xsi:nil="true"/>
    <CSXSubmissionMarket xmlns="4873beb7-5857-4685-be1f-d57550cc96cc" xsi:nil="true"/>
    <LocMarketGroupTiers2 xmlns="4873beb7-5857-4685-be1f-d57550cc96cc" xsi:nil="true"/>
  </documentManagement>
</p:properties>
</file>

<file path=customXml/item3.xml><?xml version="1.0" encoding="utf-8"?>
<ct:contentTypeSchema xmlns:ct="http://schemas.microsoft.com/office/2006/metadata/contentType" xmlns:ma="http://schemas.microsoft.com/office/2006/metadata/properties/metaAttributes" ct:_="" ma:_="" ma:contentTypeName="TemplateFile" ma:contentTypeID="0x0101006EDDDB5EE6D98C44930B742096920B300400F5B6D36B3EF94B4E9A635CDF2A18F5B8" ma:contentTypeVersion="72" ma:contentTypeDescription="Create a new document." ma:contentTypeScope="" ma:versionID="a23e56308344d904b51738559c3d67c9">
  <xsd:schema xmlns:xsd="http://www.w3.org/2001/XMLSchema" xmlns:xs="http://www.w3.org/2001/XMLSchema" xmlns:p="http://schemas.microsoft.com/office/2006/metadata/properties" xmlns:ns2="4873beb7-5857-4685-be1f-d57550cc96cc" targetNamespace="http://schemas.microsoft.com/office/2006/metadata/properties" ma:root="true" ma:fieldsID="cd0908cc4600e77bf5da051303e00c8d" ns2:_="">
    <xsd:import namespace="4873beb7-5857-4685-be1f-d57550cc96cc"/>
    <xsd:element name="properties">
      <xsd:complexType>
        <xsd:sequence>
          <xsd:element name="documentManagement">
            <xsd:complexType>
              <xsd:all>
                <xsd:element ref="ns2:AcquiredFrom" minOccurs="0"/>
                <xsd:element ref="ns2:UACurrentWords" minOccurs="0"/>
                <xsd:element ref="ns2:TPApplication" minOccurs="0"/>
                <xsd:element ref="ns2:ApprovalLog" minOccurs="0"/>
                <xsd:element ref="ns2:ApprovalStatus" minOccurs="0"/>
                <xsd:element ref="ns2:AssetStart" minOccurs="0"/>
                <xsd:element ref="ns2:AssetExpire" minOccurs="0"/>
                <xsd:element ref="ns2:AssetId" minOccurs="0"/>
                <xsd:element ref="ns2:IsSearchable" minOccurs="0"/>
                <xsd:element ref="ns2:AssetType" minOccurs="0"/>
                <xsd:element ref="ns2:APAuthor" minOccurs="0"/>
                <xsd:element ref="ns2:AverageRating" minOccurs="0"/>
                <xsd:element ref="ns2:BlockPublish" minOccurs="0"/>
                <xsd:element ref="ns2:BugNumber" minOccurs="0"/>
                <xsd:element ref="ns2:CampaignTagsTaxHTField0" minOccurs="0"/>
                <xsd:element ref="ns2:TPClientViewer" minOccurs="0"/>
                <xsd:element ref="ns2:ClipArtFilename" minOccurs="0"/>
                <xsd:element ref="ns2:TPCommandLine" minOccurs="0"/>
                <xsd:element ref="ns2:TPComponent" minOccurs="0"/>
                <xsd:element ref="ns2:ContentItem" minOccurs="0"/>
                <xsd:element ref="ns2:CrawlForDependencies" minOccurs="0"/>
                <xsd:element ref="ns2:CSXHash" minOccurs="0"/>
                <xsd:element ref="ns2:CSXSubmissionMarket" minOccurs="0"/>
                <xsd:element ref="ns2:CSXUpdate" minOccurs="0"/>
                <xsd:element ref="ns2:IntlLangReviewDate" minOccurs="0"/>
                <xsd:element ref="ns2:IsDeleted" minOccurs="0"/>
                <xsd:element ref="ns2:APDescription" minOccurs="0"/>
                <xsd:element ref="ns2:DirectSourceMarket" minOccurs="0"/>
                <xsd:element ref="ns2:Downloads" minOccurs="0"/>
                <xsd:element ref="ns2:DSATActionTaken" minOccurs="0"/>
                <xsd:element ref="ns2:APEditor" minOccurs="0"/>
                <xsd:element ref="ns2:EditorialStatus" minOccurs="0"/>
                <xsd:element ref="ns2:EditorialTags" minOccurs="0"/>
                <xsd:element ref="ns2:TPExecutable" minOccurs="0"/>
                <xsd:element ref="ns2:FeatureTagsTaxHTField0" minOccurs="0"/>
                <xsd:element ref="ns2:TPFriendlyName" minOccurs="0"/>
                <xsd:element ref="ns2:FriendlyTitle" minOccurs="0"/>
                <xsd:element ref="ns2:PrimaryImageGen" minOccurs="0"/>
                <xsd:element ref="ns2:HandoffToMSDN" minOccurs="0"/>
                <xsd:element ref="ns2:InProjectListLookup" minOccurs="0"/>
                <xsd:element ref="ns2:TPInstallLocation" minOccurs="0"/>
                <xsd:element ref="ns2:InternalTagsTaxHTField0" minOccurs="0"/>
                <xsd:element ref="ns2:IntlLangReview" minOccurs="0"/>
                <xsd:element ref="ns2:IntlLangReviewer" minOccurs="0"/>
                <xsd:element ref="ns2:MarketSpecific" minOccurs="0"/>
                <xsd:element ref="ns2:LastCompleteVersionLookup" minOccurs="0"/>
                <xsd:element ref="ns2:LastHandOff" minOccurs="0"/>
                <xsd:element ref="ns2:LastModifiedDateTime" minOccurs="0"/>
                <xsd:element ref="ns2:LastPreviewErrorLookup" minOccurs="0"/>
                <xsd:element ref="ns2:LastPreviewResultLookup" minOccurs="0"/>
                <xsd:element ref="ns2:LastPreviewAttemptDateLookup" minOccurs="0"/>
                <xsd:element ref="ns2:LastPreviewedByLookup" minOccurs="0"/>
                <xsd:element ref="ns2:LastPreviewTimeLookup" minOccurs="0"/>
                <xsd:element ref="ns2:LastPreviewVersionLookup" minOccurs="0"/>
                <xsd:element ref="ns2:LastPublishErrorLookup" minOccurs="0"/>
                <xsd:element ref="ns2:LastPublishResultLookup" minOccurs="0"/>
                <xsd:element ref="ns2:LastPublishAttemptDateLookup" minOccurs="0"/>
                <xsd:element ref="ns2:LastPublishedByLookup" minOccurs="0"/>
                <xsd:element ref="ns2:LastPublishTimeLookup" minOccurs="0"/>
                <xsd:element ref="ns2:LastPublishVersionLookup" minOccurs="0"/>
                <xsd:element ref="ns2:TPLaunchHelpLinkType" minOccurs="0"/>
                <xsd:element ref="ns2:LegacyData" minOccurs="0"/>
                <xsd:element ref="ns2:TPLaunchHelpLink" minOccurs="0"/>
                <xsd:element ref="ns2:LocComments" minOccurs="0"/>
                <xsd:element ref="ns2:LocLastLocAttemptVersionLookup" minOccurs="0"/>
                <xsd:element ref="ns2:LocLastLocAttemptVersionTypeLookup" minOccurs="0"/>
                <xsd:element ref="ns2:LocManualTestRequired" minOccurs="0"/>
                <xsd:element ref="ns2:LocMarketGroupTiers2" minOccurs="0"/>
                <xsd:element ref="ns2:LocNewPublishedVersionLookup" minOccurs="0"/>
                <xsd:element ref="ns2:LocOverallHandbackStatusLookup" minOccurs="0"/>
                <xsd:element ref="ns2:LocOverallLocStatusLookup" minOccurs="0"/>
                <xsd:element ref="ns2:LocOverallPreviewStatusLookup" minOccurs="0"/>
                <xsd:element ref="ns2:LocOverallPublishStatusLookup" minOccurs="0"/>
                <xsd:element ref="ns2:IntlLocPriority" minOccurs="0"/>
                <xsd:element ref="ns2:LocProcessedForHandoffsLookup" minOccurs="0"/>
                <xsd:element ref="ns2:LocProcessedForMarketsLookup" minOccurs="0"/>
                <xsd:element ref="ns2:LocPublishedDependentAssetsLookup" minOccurs="0"/>
                <xsd:element ref="ns2:LocPublishedLinkedAssetsLookup" minOccurs="0"/>
                <xsd:element ref="ns2:LocRecommendedHandoff" minOccurs="0"/>
                <xsd:element ref="ns2:LocalizationTagsTaxHTField0" minOccurs="0"/>
                <xsd:element ref="ns2:MachineTranslated" minOccurs="0"/>
                <xsd:element ref="ns2:Manager" minOccurs="0"/>
                <xsd:element ref="ns2:Markets" minOccurs="0"/>
                <xsd:element ref="ns2:Milestone" minOccurs="0"/>
                <xsd:element ref="ns2:TPNamespace" minOccurs="0"/>
                <xsd:element ref="ns2:NumericId" minOccurs="0"/>
                <xsd:element ref="ns2:NumOfRatingsLookup" minOccurs="0"/>
                <xsd:element ref="ns2:OOCacheId" minOccurs="0"/>
                <xsd:element ref="ns2:OpenTemplate" minOccurs="0"/>
                <xsd:element ref="ns2:OriginAsset" minOccurs="0"/>
                <xsd:element ref="ns2:OriginalRelease" minOccurs="0"/>
                <xsd:element ref="ns2:OriginalSourceMarket" minOccurs="0"/>
                <xsd:element ref="ns2:OutputCachingOn" minOccurs="0"/>
                <xsd:element ref="ns2:ParentAssetId" minOccurs="0"/>
                <xsd:element ref="ns2:PlannedPubDate" minOccurs="0"/>
                <xsd:element ref="ns2:PolicheckWords" minOccurs="0"/>
                <xsd:element ref="ns2:BusinessGroup" minOccurs="0"/>
                <xsd:element ref="ns2:UAProjectedTotalWords" minOccurs="0"/>
                <xsd:element ref="ns2:Provider" minOccurs="0"/>
                <xsd:element ref="ns2:Providers" minOccurs="0"/>
                <xsd:element ref="ns2:PublishStatusLookup" minOccurs="0"/>
                <xsd:element ref="ns2:PublishTargets" minOccurs="0"/>
                <xsd:element ref="ns2:RecommendationsModifier" minOccurs="0"/>
                <xsd:element ref="ns2:ArtSampleDocs" minOccurs="0"/>
                <xsd:element ref="ns2:ScenarioTagsTaxHTField0" minOccurs="0"/>
                <xsd:element ref="ns2:ShowIn" minOccurs="0"/>
                <xsd:element ref="ns2:SourceTitle" minOccurs="0"/>
                <xsd:element ref="ns2:CSXSubmissionDate" minOccurs="0"/>
                <xsd:element ref="ns2:SubmitterId" minOccurs="0"/>
                <xsd:element ref="ns2:TaxCatchAll" minOccurs="0"/>
                <xsd:element ref="ns2:TaxCatchAllLabel" minOccurs="0"/>
                <xsd:element ref="ns2:TemplateStatus" minOccurs="0"/>
                <xsd:element ref="ns2:TemplateTemplateType" minOccurs="0"/>
                <xsd:element ref="ns2:ThumbnailAssetId" minOccurs="0"/>
                <xsd:element ref="ns2:TimesCloned" minOccurs="0"/>
                <xsd:element ref="ns2:TrustLevel" minOccurs="0"/>
                <xsd:element ref="ns2:UALocComments" minOccurs="0"/>
                <xsd:element ref="ns2:UALocRecommendation" minOccurs="0"/>
                <xsd:element ref="ns2:UANotes" minOccurs="0"/>
                <xsd:element ref="ns2:TPAppVersion" minOccurs="0"/>
                <xsd:element ref="ns2:VoteCoun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873beb7-5857-4685-be1f-d57550cc96cc" elementFormDefault="qualified">
    <xsd:import namespace="http://schemas.microsoft.com/office/2006/documentManagement/types"/>
    <xsd:import namespace="http://schemas.microsoft.com/office/infopath/2007/PartnerControls"/>
    <xsd:element name="AcquiredFrom" ma:index="1" nillable="true" ma:displayName="Acquired From" ma:default="Internal MS" ma:internalName="AcquiredFrom" ma:readOnly="false">
      <xsd:simpleType>
        <xsd:restriction base="dms:Choice">
          <xsd:enumeration value="Internal MS"/>
          <xsd:enumeration value="Community"/>
          <xsd:enumeration value="MVP"/>
          <xsd:enumeration value="Publisher"/>
          <xsd:enumeration value="Partner"/>
          <xsd:enumeration value="None"/>
        </xsd:restriction>
      </xsd:simpleType>
    </xsd:element>
    <xsd:element name="UACurrentWords" ma:index="2" nillable="true" ma:displayName="Actual Word Count" ma:default="" ma:internalName="UACurrentWords" ma:readOnly="false">
      <xsd:simpleType>
        <xsd:restriction base="dms:Unknown"/>
      </xsd:simpleType>
    </xsd:element>
    <xsd:element name="TPApplication" ma:index="3" nillable="true" ma:displayName="Application to Open Template With" ma:default="" ma:internalName="TPApplication">
      <xsd:simpleType>
        <xsd:restriction base="dms:Text"/>
      </xsd:simpleType>
    </xsd:element>
    <xsd:element name="ApprovalLog" ma:index="4" nillable="true" ma:displayName="Approval Log" ma:default="" ma:hidden="true" ma:internalName="ApprovalLog" ma:readOnly="false">
      <xsd:simpleType>
        <xsd:restriction base="dms:Note"/>
      </xsd:simpleType>
    </xsd:element>
    <xsd:element name="ApprovalStatus" ma:index="5" nillable="true" ma:displayName="Approval Status" ma:default="InProgress" ma:internalName="ApprovalStatus" ma:readOnly="false">
      <xsd:simpleType>
        <xsd:restriction base="dms:Choice">
          <xsd:enumeration value="InProgress"/>
          <xsd:enumeration value="Rejected"/>
          <xsd:enumeration value="Questionable"/>
          <xsd:enumeration value="ApprovedAutomatic"/>
          <xsd:enumeration value="ApprovedManual"/>
          <xsd:enumeration value="On Hold"/>
          <xsd:enumeration value="Needs Review"/>
          <xsd:enumeration value="A Violation"/>
          <xsd:enumeration value="Unpublished Violation"/>
        </xsd:restriction>
      </xsd:simpleType>
    </xsd:element>
    <xsd:element name="AssetStart" ma:index="6" nillable="true" ma:displayName="Asset Begin Date" ma:default="[Today]" ma:internalName="AssetStart" ma:readOnly="false">
      <xsd:simpleType>
        <xsd:restriction base="dms:DateTime"/>
      </xsd:simpleType>
    </xsd:element>
    <xsd:element name="AssetExpire" ma:index="7" nillable="true" ma:displayName="Asset End Date" ma:default="2029-01-01T08:00:00Z" ma:format="DateTime" ma:internalName="AssetExpire" ma:readOnly="false">
      <xsd:simpleType>
        <xsd:restriction base="dms:DateTime"/>
      </xsd:simpleType>
    </xsd:element>
    <xsd:element name="AssetId" ma:index="8" nillable="true" ma:displayName="Asset ID" ma:default="" ma:indexed="true" ma:internalName="AssetId" ma:readOnly="false">
      <xsd:simpleType>
        <xsd:restriction base="dms:Text">
          <xsd:maxLength value="255"/>
        </xsd:restriction>
      </xsd:simpleType>
    </xsd:element>
    <xsd:element name="IsSearchable" ma:index="9" nillable="true" ma:displayName="Asset Searchable?" ma:default="true" ma:internalName="IsSearchable" ma:readOnly="false">
      <xsd:simpleType>
        <xsd:restriction base="dms:Boolean"/>
      </xsd:simpleType>
    </xsd:element>
    <xsd:element name="AssetType" ma:index="10" nillable="true" ma:displayName="Asset Type" ma:default="" ma:internalName="AssetType" ma:readOnly="false">
      <xsd:simpleType>
        <xsd:restriction base="dms:Unknown"/>
      </xsd:simpleType>
    </xsd:element>
    <xsd:element name="APAuthor" ma:index="11" nillable="true" ma:displayName="Author" ma:default="" ma:list="UserInfo" ma:internalName="APAuth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AverageRating" ma:index="12" nillable="true" ma:displayName="Average Rating" ma:internalName="AverageRating" ma:readOnly="false">
      <xsd:simpleType>
        <xsd:restriction base="dms:Text"/>
      </xsd:simpleType>
    </xsd:element>
    <xsd:element name="BlockPublish" ma:index="13" nillable="true" ma:displayName="Block from Publishing?" ma:default="" ma:internalName="BlockPublish" ma:readOnly="false">
      <xsd:simpleType>
        <xsd:restriction base="dms:Boolean"/>
      </xsd:simpleType>
    </xsd:element>
    <xsd:element name="BugNumber" ma:index="14" nillable="true" ma:displayName="Bug Number" ma:default="" ma:internalName="BugNumber" ma:readOnly="false">
      <xsd:simpleType>
        <xsd:restriction base="dms:Text"/>
      </xsd:simpleType>
    </xsd:element>
    <xsd:element name="CampaignTagsTaxHTField0" ma:index="16" nillable="true" ma:taxonomy="true" ma:internalName="CampaignTagsTaxHTField0" ma:taxonomyFieldName="CampaignTags" ma:displayName="Campaigns" ma:readOnly="false" ma:default="" ma:fieldId="{1df42cc3-2301-4f11-a52a-6ead923c29ed}" ma:taxonomyMulti="true" ma:sspId="8f79753a-75d3-41f5-8ca3-40b843941b4f" ma:termSetId="ca0e50d4-faa1-44ce-961e-bb1441c60e66" ma:anchorId="00000000-0000-0000-0000-000000000000" ma:open="false" ma:isKeyword="false">
      <xsd:complexType>
        <xsd:sequence>
          <xsd:element ref="pc:Terms" minOccurs="0" maxOccurs="1"/>
        </xsd:sequence>
      </xsd:complexType>
    </xsd:element>
    <xsd:element name="TPClientViewer" ma:index="17" nillable="true" ma:displayName="Client Viewer" ma:default="" ma:internalName="TPClientViewer">
      <xsd:simpleType>
        <xsd:restriction base="dms:Text"/>
      </xsd:simpleType>
    </xsd:element>
    <xsd:element name="ClipArtFilename" ma:index="18" nillable="true" ma:displayName="Clip Art Name" ma:default="" ma:internalName="ClipArtFilename" ma:readOnly="false">
      <xsd:simpleType>
        <xsd:restriction base="dms:Text"/>
      </xsd:simpleType>
    </xsd:element>
    <xsd:element name="TPCommandLine" ma:index="19" nillable="true" ma:displayName="Command Line" ma:default="" ma:internalName="TPCommandLine">
      <xsd:simpleType>
        <xsd:restriction base="dms:Text"/>
      </xsd:simpleType>
    </xsd:element>
    <xsd:element name="TPComponent" ma:index="20" nillable="true" ma:displayName="Component" ma:default="" ma:internalName="TPComponent">
      <xsd:simpleType>
        <xsd:restriction base="dms:Text"/>
      </xsd:simpleType>
    </xsd:element>
    <xsd:element name="ContentItem" ma:index="21" nillable="true" ma:displayName="Content Item" ma:default="" ma:hidden="true" ma:internalName="ContentItem" ma:readOnly="false">
      <xsd:simpleType>
        <xsd:restriction base="dms:Unknown"/>
      </xsd:simpleType>
    </xsd:element>
    <xsd:element name="CrawlForDependencies" ma:index="23" nillable="true" ma:displayName="Crawl for Dependencies?" ma:default="true" ma:internalName="CrawlForDependencies" ma:readOnly="false">
      <xsd:simpleType>
        <xsd:restriction base="dms:Boolean"/>
      </xsd:simpleType>
    </xsd:element>
    <xsd:element name="CSXHash" ma:index="26" nillable="true" ma:displayName="CSX Hash" ma:default="" ma:indexed="true" ma:internalName="CSXHash" ma:readOnly="false">
      <xsd:simpleType>
        <xsd:restriction base="dms:Text"/>
      </xsd:simpleType>
    </xsd:element>
    <xsd:element name="CSXSubmissionMarket" ma:index="27" nillable="true" ma:displayName="CSX Submission Market" ma:default="" ma:list="{2FBD1B11-2ACE-4FDC-B5A3-635D4ADF6F1B}" ma:internalName="CSXSubmissionMarket" ma:readOnly="false" ma:showField="MarketName" ma:web="4873beb7-5857-4685-be1f-d57550cc96cc">
      <xsd:simpleType>
        <xsd:restriction base="dms:Lookup"/>
      </xsd:simpleType>
    </xsd:element>
    <xsd:element name="CSXUpdate" ma:index="28" nillable="true" ma:displayName="CSX Updated?" ma:default="false" ma:internalName="CSXUpdate" ma:readOnly="false">
      <xsd:simpleType>
        <xsd:restriction base="dms:Boolean"/>
      </xsd:simpleType>
    </xsd:element>
    <xsd:element name="IntlLangReviewDate" ma:index="29" nillable="true" ma:displayName="Date to Complete Intl QA" ma:default="" ma:internalName="IntlLangReviewDate" ma:readOnly="false">
      <xsd:simpleType>
        <xsd:restriction base="dms:DateTime"/>
      </xsd:simpleType>
    </xsd:element>
    <xsd:element name="IsDeleted" ma:index="30" nillable="true" ma:displayName="Deleted?" ma:default="" ma:internalName="IsDeleted" ma:readOnly="false">
      <xsd:simpleType>
        <xsd:restriction base="dms:Boolean"/>
      </xsd:simpleType>
    </xsd:element>
    <xsd:element name="APDescription" ma:index="31" nillable="true" ma:displayName="Description" ma:default="" ma:internalName="APDescription" ma:readOnly="false">
      <xsd:simpleType>
        <xsd:restriction base="dms:Note"/>
      </xsd:simpleType>
    </xsd:element>
    <xsd:element name="DirectSourceMarket" ma:index="32" nillable="true" ma:displayName="Direct Source Market Group" ma:default="" ma:internalName="DirectSourceMarket" ma:readOnly="false">
      <xsd:simpleType>
        <xsd:restriction base="dms:Text"/>
      </xsd:simpleType>
    </xsd:element>
    <xsd:element name="Downloads" ma:index="33" nillable="true" ma:displayName="Downloads" ma:default="0" ma:hidden="true" ma:internalName="Downloads" ma:readOnly="false">
      <xsd:simpleType>
        <xsd:restriction base="dms:Unknown"/>
      </xsd:simpleType>
    </xsd:element>
    <xsd:element name="DSATActionTaken" ma:index="34" nillable="true" ma:displayName="DSAT Action Taken" ma:default="" ma:internalName="DSATActionTaken" ma:readOnly="false">
      <xsd:simpleType>
        <xsd:restriction base="dms:Choice">
          <xsd:enumeration value="Best Bets"/>
          <xsd:enumeration value="Expire"/>
          <xsd:enumeration value="Hide"/>
          <xsd:enumeration value="None"/>
        </xsd:restriction>
      </xsd:simpleType>
    </xsd:element>
    <xsd:element name="APEditor" ma:index="35" nillable="true" ma:displayName="Editor" ma:default="" ma:list="UserInfo" ma:internalName="APEdit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ditorialStatus" ma:index="36" nillable="true" ma:displayName="Editorial Status" ma:default="" ma:internalName="EditorialStatus" ma:readOnly="false">
      <xsd:simpleType>
        <xsd:restriction base="dms:Unknown"/>
      </xsd:simpleType>
    </xsd:element>
    <xsd:element name="EditorialTags" ma:index="37" nillable="true" ma:displayName="Editorial Tags" ma:default="" ma:internalName="EditorialTags">
      <xsd:simpleType>
        <xsd:restriction base="dms:Unknown"/>
      </xsd:simpleType>
    </xsd:element>
    <xsd:element name="TPExecutable" ma:index="38" nillable="true" ma:displayName="Executable" ma:default="" ma:internalName="TPExecutable">
      <xsd:simpleType>
        <xsd:restriction base="dms:Text"/>
      </xsd:simpleType>
    </xsd:element>
    <xsd:element name="FeatureTagsTaxHTField0" ma:index="40" nillable="true" ma:taxonomy="true" ma:internalName="FeatureTagsTaxHTField0" ma:taxonomyFieldName="FeatureTags" ma:displayName="Features" ma:readOnly="false" ma:default="" ma:fieldId="{7fc0d542-15c6-4882-a8e3-13bca44403fb}" ma:taxonomyMulti="true" ma:sspId="8f79753a-75d3-41f5-8ca3-40b843941b4f" ma:termSetId="f1ab6845-967d-4854-a0ba-4ec07f0f8113" ma:anchorId="00000000-0000-0000-0000-000000000000" ma:open="false" ma:isKeyword="false">
      <xsd:complexType>
        <xsd:sequence>
          <xsd:element ref="pc:Terms" minOccurs="0" maxOccurs="1"/>
        </xsd:sequence>
      </xsd:complexType>
    </xsd:element>
    <xsd:element name="TPFriendlyName" ma:index="41" nillable="true" ma:displayName="Friendly Name" ma:default="" ma:internalName="TPFriendlyName">
      <xsd:simpleType>
        <xsd:restriction base="dms:Text"/>
      </xsd:simpleType>
    </xsd:element>
    <xsd:element name="FriendlyTitle" ma:index="42" nillable="true" ma:displayName="Friendly Title" ma:default="" ma:description="Shorter title to be used when displaying search results" ma:internalName="FriendlyTitle" ma:readOnly="false">
      <xsd:simpleType>
        <xsd:restriction base="dms:Text"/>
      </xsd:simpleType>
    </xsd:element>
    <xsd:element name="PrimaryImageGen" ma:index="43" nillable="true" ma:displayName="Generate Images?" ma:default="true" ma:internalName="PrimaryImageGen">
      <xsd:simpleType>
        <xsd:restriction base="dms:Boolean"/>
      </xsd:simpleType>
    </xsd:element>
    <xsd:element name="HandoffToMSDN" ma:index="44" nillable="true" ma:displayName="Handoff To MSDN Date" ma:default="" ma:internalName="HandoffToMSDN" ma:readOnly="false">
      <xsd:simpleType>
        <xsd:restriction base="dms:DateTime"/>
      </xsd:simpleType>
    </xsd:element>
    <xsd:element name="InProjectListLookup" ma:index="45" nillable="true" ma:displayName="InProjectListLookup" ma:list="{9E343742-310B-4684-A24C-1D137CB4B230}" ma:internalName="InProjectListLookup" ma:readOnly="true" ma:showField="InProjectLis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InstallLocation" ma:index="46" nillable="true" ma:displayName="Install Location" ma:default="" ma:internalName="TPInstallLocation">
      <xsd:simpleType>
        <xsd:restriction base="dms:Text"/>
      </xsd:simpleType>
    </xsd:element>
    <xsd:element name="InternalTagsTaxHTField0" ma:index="48" nillable="true" ma:taxonomy="true" ma:internalName="InternalTagsTaxHTField0" ma:taxonomyFieldName="InternalTags" ma:displayName="Internal Tags" ma:readOnly="false" ma:default="" ma:fieldId="{1490b8a4-2706-41ec-b5e3-73176dccf34e}" ma:taxonomyMulti="true" ma:sspId="8f79753a-75d3-41f5-8ca3-40b843941b4f" ma:termSetId="82b6639e-f7fc-4c18-ad2d-003a6e707765" ma:anchorId="00000000-0000-0000-0000-000000000000" ma:open="false" ma:isKeyword="false">
      <xsd:complexType>
        <xsd:sequence>
          <xsd:element ref="pc:Terms" minOccurs="0" maxOccurs="1"/>
        </xsd:sequence>
      </xsd:complexType>
    </xsd:element>
    <xsd:element name="IntlLangReview" ma:index="49" nillable="true" ma:displayName="Intl Lang QA Review Required?" ma:default="" ma:internalName="IntlLangReview" ma:readOnly="false">
      <xsd:simpleType>
        <xsd:restriction base="dms:Boolean"/>
      </xsd:simpleType>
    </xsd:element>
    <xsd:element name="IntlLangReviewer" ma:index="50" nillable="true" ma:displayName="Intl Lang QA Reviewer" ma:default="" ma:internalName="IntlLangReviewer" ma:readOnly="false">
      <xsd:simpleType>
        <xsd:restriction base="dms:Text"/>
      </xsd:simpleType>
    </xsd:element>
    <xsd:element name="MarketSpecific" ma:index="51" nillable="true" ma:displayName="Is Market Specific?" ma:default="" ma:internalName="MarketSpecific" ma:readOnly="false">
      <xsd:simpleType>
        <xsd:restriction base="dms:Boolean"/>
      </xsd:simpleType>
    </xsd:element>
    <xsd:element name="LastCompleteVersionLookup" ma:index="52" nillable="true" ma:displayName="Last Complete Version Lookup" ma:default="" ma:list="{9E343742-310B-4684-A24C-1D137CB4B230}" ma:internalName="LastCompleteVersionLookup" ma:readOnly="true" ma:showField="LastComplete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HandOff" ma:index="53" nillable="true" ma:displayName="Last Hand-off" ma:default="" ma:internalName="LastHandOff" ma:readOnly="false">
      <xsd:simpleType>
        <xsd:restriction base="dms:DateTime"/>
      </xsd:simpleType>
    </xsd:element>
    <xsd:element name="LastModifiedDateTime" ma:index="54" nillable="true" ma:displayName="Last Modified Date" ma:default="" ma:internalName="LastModifiedDateTime" ma:readOnly="false">
      <xsd:simpleType>
        <xsd:restriction base="dms:DateTime"/>
      </xsd:simpleType>
    </xsd:element>
    <xsd:element name="LastPreviewErrorLookup" ma:index="55" nillable="true" ma:displayName="Last Preview Attempt Error" ma:default="" ma:list="{9E343742-310B-4684-A24C-1D137CB4B230}" ma:internalName="LastPreviewErrorLookup" ma:readOnly="true" ma:showField="LastPreview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ResultLookup" ma:index="56" nillable="true" ma:displayName="Last Preview Attempt Result" ma:default="" ma:list="{9E343742-310B-4684-A24C-1D137CB4B230}" ma:internalName="LastPreviewResultLookup" ma:readOnly="true" ma:showField="LastPreview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AttemptDateLookup" ma:index="57" nillable="true" ma:displayName="Last Preview Attempted On" ma:default="" ma:list="{9E343742-310B-4684-A24C-1D137CB4B230}" ma:internalName="LastPreviewAttemptDateLookup" ma:readOnly="true" ma:showField="LastPreview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edByLookup" ma:index="58" nillable="true" ma:displayName="Last Previewed By" ma:default="" ma:list="{9E343742-310B-4684-A24C-1D137CB4B230}" ma:internalName="LastPreviewedByLookup" ma:readOnly="true" ma:showField="LastPreview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TimeLookup" ma:index="59" nillable="true" ma:displayName="Last Previewed Date" ma:default="" ma:list="{9E343742-310B-4684-A24C-1D137CB4B230}" ma:internalName="LastPreviewTimeLookup" ma:readOnly="true" ma:showField="LastPreview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VersionLookup" ma:index="60" nillable="true" ma:displayName="Last Previewed Version" ma:default="" ma:list="{9E343742-310B-4684-A24C-1D137CB4B230}" ma:internalName="LastPreviewVersionLookup" ma:readOnly="true" ma:showField="LastPreview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rrorLookup" ma:index="61" nillable="true" ma:displayName="Last Publish Attempt Error" ma:default="" ma:list="{9E343742-310B-4684-A24C-1D137CB4B230}" ma:internalName="LastPublishErrorLookup" ma:readOnly="true" ma:showField="LastPublish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ResultLookup" ma:index="62" nillable="true" ma:displayName="Last Publish Attempt Result" ma:default="" ma:list="{9E343742-310B-4684-A24C-1D137CB4B230}" ma:internalName="LastPublishResultLookup" ma:readOnly="true" ma:showField="LastPublish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AttemptDateLookup" ma:index="63" nillable="true" ma:displayName="Last Publish Attempted On" ma:default="" ma:list="{9E343742-310B-4684-A24C-1D137CB4B230}" ma:internalName="LastPublishAttemptDateLookup" ma:readOnly="true" ma:showField="LastPublish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dByLookup" ma:index="64" nillable="true" ma:displayName="Last Published By" ma:default="" ma:list="{9E343742-310B-4684-A24C-1D137CB4B230}" ma:internalName="LastPublishedByLookup" ma:readOnly="true" ma:showField="LastPublish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TimeLookup" ma:index="65" nillable="true" ma:displayName="Last Published Date" ma:default="" ma:list="{9E343742-310B-4684-A24C-1D137CB4B230}" ma:internalName="LastPublishTimeLookup" ma:readOnly="true" ma:showField="LastPublish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VersionLookup" ma:index="66" nillable="true" ma:displayName="Last Published Version" ma:default="" ma:list="{9E343742-310B-4684-A24C-1D137CB4B230}" ma:internalName="LastPublishVersionLookup" ma:readOnly="true" ma:showField="LastPublish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LaunchHelpLinkType" ma:index="67" nillable="true" ma:displayName="Launch Help Link Type" ma:default="Template" ma:internalName="TPLaunchHelpLinkType">
      <xsd:simpleType>
        <xsd:restriction base="dms:Choice">
          <xsd:enumeration value="Template"/>
          <xsd:enumeration value="Training"/>
          <xsd:enumeration value="URL"/>
          <xsd:enumeration value="None"/>
        </xsd:restriction>
      </xsd:simpleType>
    </xsd:element>
    <xsd:element name="LegacyData" ma:index="68" nillable="true" ma:displayName="Legacy Data" ma:default="" ma:internalName="LegacyData" ma:readOnly="false">
      <xsd:simpleType>
        <xsd:restriction base="dms:Note"/>
      </xsd:simpleType>
    </xsd:element>
    <xsd:element name="TPLaunchHelpLink" ma:index="69" nillable="true" ma:displayName="Link to Launch Help Topic" ma:default="" ma:internalName="TPLaunchHelpLink">
      <xsd:simpleType>
        <xsd:restriction base="dms:Text"/>
      </xsd:simpleType>
    </xsd:element>
    <xsd:element name="LocComments" ma:index="70" nillable="true" ma:displayName="Loc Approval Comments" ma:default="" ma:internalName="LocComments" ma:readOnly="false">
      <xsd:simpleType>
        <xsd:restriction base="dms:Note"/>
      </xsd:simpleType>
    </xsd:element>
    <xsd:element name="LocLastLocAttemptVersionLookup" ma:index="71" nillable="true" ma:displayName="Loc Last Loc Attempt Version" ma:default="" ma:list="{7DD1DCEC-E449-43D3-891F-7DC62F62AD21}" ma:internalName="LocLastLocAttemptVersionLookup" ma:readOnly="false" ma:showField="LastLocAttemptVersion" ma:web="4873beb7-5857-4685-be1f-d57550cc96cc">
      <xsd:simpleType>
        <xsd:restriction base="dms:Lookup"/>
      </xsd:simpleType>
    </xsd:element>
    <xsd:element name="LocLastLocAttemptVersionTypeLookup" ma:index="72" nillable="true" ma:displayName="Loc Last Loc Attempt Version Type" ma:default="" ma:list="{7DD1DCEC-E449-43D3-891F-7DC62F62AD21}" ma:internalName="LocLastLocAttemptVersionTypeLookup" ma:readOnly="true" ma:showField="LastLocAttemptVersionType" ma:web="4873beb7-5857-4685-be1f-d57550cc96cc">
      <xsd:simpleType>
        <xsd:restriction base="dms:Lookup"/>
      </xsd:simpleType>
    </xsd:element>
    <xsd:element name="LocManualTestRequired" ma:index="73" nillable="true" ma:displayName="Loc Manual Test Required" ma:default="" ma:internalName="LocManualTestRequired" ma:readOnly="false">
      <xsd:simpleType>
        <xsd:restriction base="dms:Boolean"/>
      </xsd:simpleType>
    </xsd:element>
    <xsd:element name="LocMarketGroupTiers2" ma:index="74" nillable="true" ma:displayName="Loc Market Group Tiers" ma:internalName="LocMarketGroupTiers2" ma:readOnly="false">
      <xsd:simpleType>
        <xsd:restriction base="dms:Unknown"/>
      </xsd:simpleType>
    </xsd:element>
    <xsd:element name="LocNewPublishedVersionLookup" ma:index="75" nillable="true" ma:displayName="Loc New Published Version Lookup" ma:default="" ma:list="{7DD1DCEC-E449-43D3-891F-7DC62F62AD21}" ma:internalName="LocNewPublishedVersionLookup" ma:readOnly="true" ma:showField="NewPublishedVersion" ma:web="4873beb7-5857-4685-be1f-d57550cc96cc">
      <xsd:simpleType>
        <xsd:restriction base="dms:Lookup"/>
      </xsd:simpleType>
    </xsd:element>
    <xsd:element name="LocOverallHandbackStatusLookup" ma:index="76" nillable="true" ma:displayName="Loc Overall Handback Status" ma:default="" ma:list="{7DD1DCEC-E449-43D3-891F-7DC62F62AD21}" ma:internalName="LocOverallHandbackStatusLookup" ma:readOnly="true" ma:showField="OverallHandbackStatus" ma:web="4873beb7-5857-4685-be1f-d57550cc96cc">
      <xsd:simpleType>
        <xsd:restriction base="dms:Lookup"/>
      </xsd:simpleType>
    </xsd:element>
    <xsd:element name="LocOverallLocStatusLookup" ma:index="77" nillable="true" ma:displayName="Loc Overall Localize Status" ma:default="" ma:list="{7DD1DCEC-E449-43D3-891F-7DC62F62AD21}" ma:internalName="LocOverallLocStatusLookup" ma:readOnly="true" ma:showField="OverallLocStatus" ma:web="4873beb7-5857-4685-be1f-d57550cc96cc">
      <xsd:simpleType>
        <xsd:restriction base="dms:Lookup"/>
      </xsd:simpleType>
    </xsd:element>
    <xsd:element name="LocOverallPreviewStatusLookup" ma:index="78" nillable="true" ma:displayName="Loc Overall Preview Status" ma:default="" ma:list="{7DD1DCEC-E449-43D3-891F-7DC62F62AD21}" ma:internalName="LocOverallPreviewStatusLookup" ma:readOnly="true" ma:showField="OverallPreviewStatus" ma:web="4873beb7-5857-4685-be1f-d57550cc96cc">
      <xsd:simpleType>
        <xsd:restriction base="dms:Lookup"/>
      </xsd:simpleType>
    </xsd:element>
    <xsd:element name="LocOverallPublishStatusLookup" ma:index="79" nillable="true" ma:displayName="Loc Overall Publish Status" ma:default="" ma:list="{7DD1DCEC-E449-43D3-891F-7DC62F62AD21}" ma:internalName="LocOverallPublishStatusLookup" ma:readOnly="true" ma:showField="OverallPublishStatus" ma:web="4873beb7-5857-4685-be1f-d57550cc96cc">
      <xsd:simpleType>
        <xsd:restriction base="dms:Lookup"/>
      </xsd:simpleType>
    </xsd:element>
    <xsd:element name="IntlLocPriority" ma:index="80" nillable="true" ma:displayName="Loc Priority" ma:default="" ma:internalName="IntlLocPriority" ma:readOnly="false">
      <xsd:simpleType>
        <xsd:restriction base="dms:Unknown"/>
      </xsd:simpleType>
    </xsd:element>
    <xsd:element name="LocProcessedForHandoffsLookup" ma:index="81" nillable="true" ma:displayName="Loc Processed For Handoffs" ma:default="" ma:list="{7DD1DCEC-E449-43D3-891F-7DC62F62AD21}" ma:internalName="LocProcessedForHandoffsLookup" ma:readOnly="true" ma:showField="ProcessedForHandoffs" ma:web="4873beb7-5857-4685-be1f-d57550cc96cc">
      <xsd:simpleType>
        <xsd:restriction base="dms:Lookup"/>
      </xsd:simpleType>
    </xsd:element>
    <xsd:element name="LocProcessedForMarketsLookup" ma:index="82" nillable="true" ma:displayName="Loc Processed For Markets" ma:default="" ma:list="{7DD1DCEC-E449-43D3-891F-7DC62F62AD21}" ma:internalName="LocProcessedForMarketsLookup" ma:readOnly="true" ma:showField="ProcessedForMarkets" ma:web="4873beb7-5857-4685-be1f-d57550cc96cc">
      <xsd:simpleType>
        <xsd:restriction base="dms:Lookup"/>
      </xsd:simpleType>
    </xsd:element>
    <xsd:element name="LocPublishedDependentAssetsLookup" ma:index="83" nillable="true" ma:displayName="Loc Published Dependent Assets" ma:default="" ma:list="{7DD1DCEC-E449-43D3-891F-7DC62F62AD21}" ma:internalName="LocPublishedDependentAssetsLookup" ma:readOnly="true" ma:showField="PublishedDependentAssets" ma:web="4873beb7-5857-4685-be1f-d57550cc96cc">
      <xsd:simpleType>
        <xsd:restriction base="dms:Lookup"/>
      </xsd:simpleType>
    </xsd:element>
    <xsd:element name="LocPublishedLinkedAssetsLookup" ma:index="84" nillable="true" ma:displayName="Loc Published Linked Assets" ma:default="" ma:list="{7DD1DCEC-E449-43D3-891F-7DC62F62AD21}" ma:internalName="LocPublishedLinkedAssetsLookup" ma:readOnly="true" ma:showField="PublishedLinkedAssets" ma:web="4873beb7-5857-4685-be1f-d57550cc96cc">
      <xsd:simpleType>
        <xsd:restriction base="dms:Lookup"/>
      </xsd:simpleType>
    </xsd:element>
    <xsd:element name="LocRecommendedHandoff" ma:index="85" nillable="true" ma:displayName="Loc Recommended Handoff" ma:default="" ma:indexed="true" ma:internalName="LocRecommendedHandoff" ma:readOnly="false">
      <xsd:simpleType>
        <xsd:restriction base="dms:Text"/>
      </xsd:simpleType>
    </xsd:element>
    <xsd:element name="LocalizationTagsTaxHTField0" ma:index="87" nillable="true" ma:taxonomy="true" ma:internalName="LocalizationTagsTaxHTField0" ma:taxonomyFieldName="LocalizationTags" ma:displayName="Localization Tags" ma:readOnly="false" ma:default="" ma:fieldId="{00f02cb3-2c7c-424a-9c61-10e9b6878429}" ma:taxonomyMulti="true" ma:sspId="8f79753a-75d3-41f5-8ca3-40b843941b4f" ma:termSetId="5b7703a5-8e8b-4b58-8b31-1cea35331da3" ma:anchorId="00000000-0000-0000-0000-000000000000" ma:open="false" ma:isKeyword="false">
      <xsd:complexType>
        <xsd:sequence>
          <xsd:element ref="pc:Terms" minOccurs="0" maxOccurs="1"/>
        </xsd:sequence>
      </xsd:complexType>
    </xsd:element>
    <xsd:element name="MachineTranslated" ma:index="88" nillable="true" ma:displayName="Machine Translated" ma:default="" ma:internalName="MachineTranslated" ma:readOnly="false">
      <xsd:simpleType>
        <xsd:restriction base="dms:Boolean"/>
      </xsd:simpleType>
    </xsd:element>
    <xsd:element name="Manager" ma:index="89" nillable="true" ma:displayName="Manager" ma:hidden="true" ma:internalName="Manager" ma:readOnly="false">
      <xsd:simpleType>
        <xsd:restriction base="dms:Text"/>
      </xsd:simpleType>
    </xsd:element>
    <xsd:element name="Markets" ma:index="90" nillable="true" ma:displayName="Markets" ma:default="" ma:description="Leave blank to show in all markets" ma:list="{2FBD1B11-2ACE-4FDC-B5A3-635D4ADF6F1B}" ma:internalName="Markets" ma:readOnly="false" ma:showField="MarketNa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Milestone" ma:index="91" nillable="true" ma:displayName="Milestone" ma:default="" ma:internalName="Milestone" ma:readOnly="false">
      <xsd:simpleType>
        <xsd:restriction base="dms:Unknown"/>
      </xsd:simpleType>
    </xsd:element>
    <xsd:element name="TPNamespace" ma:index="94" nillable="true" ma:displayName="Namespace" ma:default="" ma:internalName="TPNamespace">
      <xsd:simpleType>
        <xsd:restriction base="dms:Text"/>
      </xsd:simpleType>
    </xsd:element>
    <xsd:element name="NumericId" ma:index="95" nillable="true" ma:displayName="Numeric ID" ma:default="" ma:indexed="true" ma:internalName="NumericId" ma:readOnly="false">
      <xsd:simpleType>
        <xsd:restriction base="dms:Number"/>
      </xsd:simpleType>
    </xsd:element>
    <xsd:element name="NumOfRatingsLookup" ma:index="96" nillable="true" ma:displayName="NumOfRatings" ma:default="" ma:list="{9E343742-310B-4684-A24C-1D137CB4B230}" ma:internalName="NumOfRatingsLookup" ma:readOnly="true" ma:showField="NumOfRating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OOCacheId" ma:index="97" nillable="true" ma:displayName="OOCacheId" ma:internalName="OOCacheId" ma:readOnly="false">
      <xsd:simpleType>
        <xsd:restriction base="dms:Text"/>
      </xsd:simpleType>
    </xsd:element>
    <xsd:element name="OpenTemplate" ma:index="98" nillable="true" ma:displayName="Open Template" ma:default="true" ma:internalName="OpenTemplate">
      <xsd:simpleType>
        <xsd:restriction base="dms:Boolean"/>
      </xsd:simpleType>
    </xsd:element>
    <xsd:element name="OriginAsset" ma:index="99" nillable="true" ma:displayName="Origin Asset" ma:default="" ma:internalName="OriginAsset" ma:readOnly="false">
      <xsd:simpleType>
        <xsd:restriction base="dms:Text"/>
      </xsd:simpleType>
    </xsd:element>
    <xsd:element name="OriginalRelease" ma:index="100" nillable="true" ma:displayName="Original Release" ma:default="15" ma:internalName="OriginalRelease" ma:readOnly="false">
      <xsd:simpleType>
        <xsd:restriction base="dms:Choice">
          <xsd:enumeration value="14"/>
          <xsd:enumeration value="15"/>
          <xsd:enumeration value="16"/>
        </xsd:restriction>
      </xsd:simpleType>
    </xsd:element>
    <xsd:element name="OriginalSourceMarket" ma:index="101" nillable="true" ma:displayName="Original Source Market Group" ma:default="" ma:internalName="OriginalSourceMarket" ma:readOnly="false">
      <xsd:simpleType>
        <xsd:restriction base="dms:Text"/>
      </xsd:simpleType>
    </xsd:element>
    <xsd:element name="OutputCachingOn" ma:index="102" nillable="true" ma:displayName="Output Caching" ma:default="true" ma:hidden="true" ma:internalName="OutputCachingOn" ma:readOnly="false">
      <xsd:simpleType>
        <xsd:restriction base="dms:Boolean"/>
      </xsd:simpleType>
    </xsd:element>
    <xsd:element name="ParentAssetId" ma:index="103" nillable="true" ma:displayName="Parent Asset Id" ma:default="" ma:internalName="ParentAssetId" ma:readOnly="false">
      <xsd:simpleType>
        <xsd:restriction base="dms:Text"/>
      </xsd:simpleType>
    </xsd:element>
    <xsd:element name="PlannedPubDate" ma:index="104" nillable="true" ma:displayName="Planned Publish Date" ma:default="" ma:indexed="true" ma:internalName="PlannedPubDate" ma:readOnly="false">
      <xsd:simpleType>
        <xsd:restriction base="dms:DateTime"/>
      </xsd:simpleType>
    </xsd:element>
    <xsd:element name="PolicheckWords" ma:index="105" nillable="true" ma:displayName="Policheck Words" ma:default="" ma:internalName="PolicheckWords" ma:readOnly="false">
      <xsd:simpleType>
        <xsd:restriction base="dms:Text"/>
      </xsd:simpleType>
    </xsd:element>
    <xsd:element name="BusinessGroup" ma:index="106" nillable="true" ma:displayName="Product Division Owner" ma:default="" ma:internalName="BusinessGroup" ma:readOnly="false">
      <xsd:simpleType>
        <xsd:restriction base="dms:Unknown"/>
      </xsd:simpleType>
    </xsd:element>
    <xsd:element name="UAProjectedTotalWords" ma:index="107" nillable="true" ma:displayName="Projected Word Count" ma:default="" ma:internalName="UAProjectedTotalWords" ma:readOnly="false">
      <xsd:simpleType>
        <xsd:restriction base="dms:Unknown"/>
      </xsd:simpleType>
    </xsd:element>
    <xsd:element name="Provider" ma:index="108" nillable="true" ma:displayName="Provider" ma:default="" ma:internalName="Provider" ma:readOnly="false">
      <xsd:simpleType>
        <xsd:restriction base="dms:Unknown"/>
      </xsd:simpleType>
    </xsd:element>
    <xsd:element name="Providers" ma:index="109" nillable="true" ma:displayName="Providers" ma:default="" ma:internalName="Providers">
      <xsd:simpleType>
        <xsd:restriction base="dms:Unknown"/>
      </xsd:simpleType>
    </xsd:element>
    <xsd:element name="PublishStatusLookup" ma:index="110" nillable="true" ma:displayName="Publish Status" ma:default="" ma:list="{9E343742-310B-4684-A24C-1D137CB4B230}" ma:internalName="PublishStatusLookup" ma:readOnly="false" ma:showField="PublishStatu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PublishTargets" ma:index="111" nillable="true" ma:displayName="Publish Target" ma:default="OfficeOnlineVNext" ma:internalName="PublishTargets" ma:readOnly="false">
      <xsd:simpleType>
        <xsd:restriction base="dms:Unknown"/>
      </xsd:simpleType>
    </xsd:element>
    <xsd:element name="RecommendationsModifier" ma:index="112" nillable="true" ma:displayName="Recommendations Modifier" ma:default="" ma:internalName="RecommendationsModifier" ma:readOnly="false">
      <xsd:simpleType>
        <xsd:restriction base="dms:Number"/>
      </xsd:simpleType>
    </xsd:element>
    <xsd:element name="ArtSampleDocs" ma:index="113" nillable="true" ma:displayName="Sample Docs" ma:default="" ma:hidden="true" ma:internalName="ArtSampleDocs" ma:readOnly="false">
      <xsd:simpleType>
        <xsd:restriction base="dms:Text"/>
      </xsd:simpleType>
    </xsd:element>
    <xsd:element name="ScenarioTagsTaxHTField0" ma:index="115" nillable="true" ma:taxonomy="true" ma:internalName="ScenarioTagsTaxHTField0" ma:taxonomyFieldName="ScenarioTags" ma:displayName="Scenarios" ma:readOnly="false" ma:default="" ma:fieldId="{93aef74d-6c78-4815-8310-51477dceeccc}" ma:taxonomyMulti="true" ma:sspId="8f79753a-75d3-41f5-8ca3-40b843941b4f" ma:termSetId="4b7d5f16-e2f2-4fc0-bab3-6e8b931e57d6" ma:anchorId="00000000-0000-0000-0000-000000000000" ma:open="false" ma:isKeyword="false">
      <xsd:complexType>
        <xsd:sequence>
          <xsd:element ref="pc:Terms" minOccurs="0" maxOccurs="1"/>
        </xsd:sequence>
      </xsd:complexType>
    </xsd:element>
    <xsd:element name="ShowIn" ma:index="117" nillable="true" ma:displayName="Show In" ma:default="Show everywhere" ma:internalName="ShowIn" ma:readOnly="false">
      <xsd:simpleType>
        <xsd:restriction base="dms:Choice">
          <xsd:enumeration value="Hide on web"/>
          <xsd:enumeration value="On Web no search"/>
          <xsd:enumeration value="Show everywhere"/>
          <xsd:enumeration value="Special use only"/>
        </xsd:restriction>
      </xsd:simpleType>
    </xsd:element>
    <xsd:element name="SourceTitle" ma:index="118" nillable="true" ma:displayName="Source Title" ma:default="" ma:indexed="true" ma:internalName="SourceTitle" ma:readOnly="false">
      <xsd:simpleType>
        <xsd:restriction base="dms:Text"/>
      </xsd:simpleType>
    </xsd:element>
    <xsd:element name="CSXSubmissionDate" ma:index="119" nillable="true" ma:displayName="Submission Date" ma:default="" ma:internalName="CSXSubmissionDate" ma:readOnly="false">
      <xsd:simpleType>
        <xsd:restriction base="dms:DateTime"/>
      </xsd:simpleType>
    </xsd:element>
    <xsd:element name="SubmitterId" ma:index="120" nillable="true" ma:displayName="Submitter ID" ma:default="" ma:internalName="SubmitterId" ma:readOnly="false">
      <xsd:simpleType>
        <xsd:restriction base="dms:Text"/>
      </xsd:simpleType>
    </xsd:element>
    <xsd:element name="TaxCatchAll" ma:index="121" nillable="true" ma:displayName="Taxonomy Catch All Column" ma:hidden="true" ma:list="{530f955b-6704-4601-bd83-f81d87f1e440}" ma:internalName="TaxCatchAll" ma:showField="CatchAllData"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axCatchAllLabel" ma:index="122" nillable="true" ma:displayName="Taxonomy Catch All Column1" ma:hidden="true" ma:list="{530f955b-6704-4601-bd83-f81d87f1e440}" ma:internalName="TaxCatchAllLabel" ma:readOnly="true" ma:showField="CatchAllDataLabel"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emplateStatus" ma:index="123" nillable="true" ma:displayName="Template Status" ma:default="" ma:internalName="TemplateStatus">
      <xsd:simpleType>
        <xsd:restriction base="dms:Unknown"/>
      </xsd:simpleType>
    </xsd:element>
    <xsd:element name="TemplateTemplateType" ma:index="124" nillable="true" ma:displayName="Template Type" ma:default="" ma:internalName="TemplateTemplateType">
      <xsd:simpleType>
        <xsd:restriction base="dms:Unknown"/>
      </xsd:simpleType>
    </xsd:element>
    <xsd:element name="ThumbnailAssetId" ma:index="125" nillable="true" ma:displayName="Thumbnail Image Asset" ma:default="" ma:internalName="ThumbnailAssetId" ma:readOnly="false">
      <xsd:simpleType>
        <xsd:restriction base="dms:Text"/>
      </xsd:simpleType>
    </xsd:element>
    <xsd:element name="TimesCloned" ma:index="126" nillable="true" ma:displayName="Times Cloned" ma:default="" ma:internalName="TimesCloned" ma:readOnly="false">
      <xsd:simpleType>
        <xsd:restriction base="dms:Number"/>
      </xsd:simpleType>
    </xsd:element>
    <xsd:element name="TrustLevel" ma:index="128" nillable="true" ma:displayName="Trust Level" ma:default="1 Microsoft Managed Content" ma:internalName="TrustLevel" ma:readOnly="false">
      <xsd:simpleType>
        <xsd:restriction base="dms:Unknown"/>
      </xsd:simpleType>
    </xsd:element>
    <xsd:element name="UALocComments" ma:index="129" nillable="true" ma:displayName="UA Loc Comments" ma:default="" ma:internalName="UALocComments" ma:readOnly="false">
      <xsd:simpleType>
        <xsd:restriction base="dms:Note"/>
      </xsd:simpleType>
    </xsd:element>
    <xsd:element name="UALocRecommendation" ma:index="130" nillable="true" ma:displayName="UA Loc Recommendation" ma:default="Localize" ma:internalName="UALocRecommendation" ma:readOnly="false">
      <xsd:simpleType>
        <xsd:restriction base="dms:Choice">
          <xsd:enumeration value="Localize"/>
          <xsd:enumeration value="Never Localize"/>
          <xsd:enumeration value="Priority Localize"/>
        </xsd:restriction>
      </xsd:simpleType>
    </xsd:element>
    <xsd:element name="UANotes" ma:index="131" nillable="true" ma:displayName="UA Notes" ma:default="" ma:internalName="UANotes" ma:readOnly="false">
      <xsd:simpleType>
        <xsd:restriction base="dms:Note"/>
      </xsd:simpleType>
    </xsd:element>
    <xsd:element name="TPAppVersion" ma:index="132" nillable="true" ma:displayName="Version" ma:default="" ma:internalName="TPAppVersion">
      <xsd:simpleType>
        <xsd:restriction base="dms:Text"/>
      </xsd:simpleType>
    </xsd:element>
    <xsd:element name="VoteCount" ma:index="133" nillable="true" ma:displayName="Vote Count" ma:default="" ma:internalName="VoteCount" ma:readOnly="fals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2" ma:displayName="Content Type"/>
        <xsd:element ref="dc:title" minOccurs="0" maxOccurs="1" ma:index="127"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836F65B-1B07-41EE-A0E8-BC6EF3855225}">
  <ds:schemaRefs>
    <ds:schemaRef ds:uri="http://schemas.microsoft.com/sharepoint/v3/contenttype/forms"/>
  </ds:schemaRefs>
</ds:datastoreItem>
</file>

<file path=customXml/itemProps2.xml><?xml version="1.0" encoding="utf-8"?>
<ds:datastoreItem xmlns:ds="http://schemas.openxmlformats.org/officeDocument/2006/customXml" ds:itemID="{60C67BEE-D13F-4BD2-98A5-34D8A0977F68}">
  <ds:schemaRefs>
    <ds:schemaRef ds:uri="4873beb7-5857-4685-be1f-d57550cc96cc"/>
    <ds:schemaRef ds:uri="http://schemas.openxmlformats.org/package/2006/metadata/core-properties"/>
    <ds:schemaRef ds:uri="http://purl.org/dc/terms/"/>
    <ds:schemaRef ds:uri="http://schemas.microsoft.com/office/2006/documentManagement/types"/>
    <ds:schemaRef ds:uri="http://purl.org/dc/elements/1.1/"/>
    <ds:schemaRef ds:uri="http://schemas.microsoft.com/office/2006/metadata/properties"/>
    <ds:schemaRef ds:uri="http://schemas.microsoft.com/office/infopath/2007/PartnerControls"/>
    <ds:schemaRef ds:uri="http://www.w3.org/XML/1998/namespace"/>
    <ds:schemaRef ds:uri="http://purl.org/dc/dcmitype/"/>
  </ds:schemaRefs>
</ds:datastoreItem>
</file>

<file path=customXml/itemProps3.xml><?xml version="1.0" encoding="utf-8"?>
<ds:datastoreItem xmlns:ds="http://schemas.openxmlformats.org/officeDocument/2006/customXml" ds:itemID="{A09BF4D4-EF60-4196-BFC3-9462D607978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873beb7-5857-4685-be1f-d57550cc96c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Presentazione con linee di circuito triple (widescreen)</Template>
  <TotalTime>1188</TotalTime>
  <Words>2416</Words>
  <Application>Microsoft Office PowerPoint</Application>
  <PresentationFormat>Personalizzato</PresentationFormat>
  <Paragraphs>293</Paragraphs>
  <Slides>31</Slides>
  <Notes>28</Notes>
  <HiddenSlides>0</HiddenSlides>
  <MMClips>0</MMClips>
  <ScaleCrop>false</ScaleCrop>
  <HeadingPairs>
    <vt:vector size="6" baseType="variant">
      <vt:variant>
        <vt:lpstr>Caratteri utilizzati</vt:lpstr>
      </vt:variant>
      <vt:variant>
        <vt:i4>6</vt:i4>
      </vt:variant>
      <vt:variant>
        <vt:lpstr>Tema</vt:lpstr>
      </vt:variant>
      <vt:variant>
        <vt:i4>1</vt:i4>
      </vt:variant>
      <vt:variant>
        <vt:lpstr>Titoli diapositive</vt:lpstr>
      </vt:variant>
      <vt:variant>
        <vt:i4>31</vt:i4>
      </vt:variant>
    </vt:vector>
  </HeadingPairs>
  <TitlesOfParts>
    <vt:vector size="38" baseType="lpstr">
      <vt:lpstr>Aptos</vt:lpstr>
      <vt:lpstr>Arial</vt:lpstr>
      <vt:lpstr>Calibri</vt:lpstr>
      <vt:lpstr>Candara</vt:lpstr>
      <vt:lpstr>Courier New</vt:lpstr>
      <vt:lpstr>Wingdings</vt:lpstr>
      <vt:lpstr>Tecnologia 16x9</vt:lpstr>
      <vt:lpstr>Università degli Studi di Bari Aldo Moro CdLM in Sicurezza Informatica  Sistema di consegna medicinali tramite drone nel Gargano  </vt:lpstr>
      <vt:lpstr>Introduzione al problema del commesso viaggiatore TSP</vt:lpstr>
      <vt:lpstr>Il problema e la sua complessità</vt:lpstr>
      <vt:lpstr>Formalizzazione Matematica</vt:lpstr>
      <vt:lpstr>Metodi di Risoluzione del TSP</vt:lpstr>
      <vt:lpstr>Applicazioni Reali del TSP</vt:lpstr>
      <vt:lpstr>Codifica ASP del TSP</vt:lpstr>
      <vt:lpstr>Struttura Generale e Nodi</vt:lpstr>
      <vt:lpstr>Sfide Operative</vt:lpstr>
      <vt:lpstr>Funzione di Costo</vt:lpstr>
      <vt:lpstr>Codifica ASP: Struttura e Predicati</vt:lpstr>
      <vt:lpstr>Codifica ASP: Struttura e Predicati</vt:lpstr>
      <vt:lpstr>Codifica ASP: Struttura e Predicati</vt:lpstr>
      <vt:lpstr>Codifica ASP: Struttura e Predicati</vt:lpstr>
      <vt:lpstr>Codifica ASP: Struttura e Predicati</vt:lpstr>
      <vt:lpstr>Esempi pratici</vt:lpstr>
      <vt:lpstr>Codifica ASP: Struttura e Predicati</vt:lpstr>
      <vt:lpstr>Codifica ASP: Struttura e Predicati</vt:lpstr>
      <vt:lpstr>Risultati</vt:lpstr>
      <vt:lpstr>Presentazione standard di PowerPoint</vt:lpstr>
      <vt:lpstr>Modellazione in LTL/CTL</vt:lpstr>
      <vt:lpstr>Struttura di Kripke</vt:lpstr>
      <vt:lpstr>Proprietà LTL</vt:lpstr>
      <vt:lpstr>Proprietà CTL</vt:lpstr>
      <vt:lpstr>Codifica NuSMV</vt:lpstr>
      <vt:lpstr>Codifica NuSMV</vt:lpstr>
      <vt:lpstr>Codifica NuSMV</vt:lpstr>
      <vt:lpstr>Casi di non soddisfacimento</vt:lpstr>
      <vt:lpstr>Casi di non soddisfacimento</vt:lpstr>
      <vt:lpstr>Risultati</vt:lpstr>
      <vt:lpstr>Risultati casi di non soddisfacimento</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PAGLIARA GIACOMO</dc:creator>
  <cp:lastModifiedBy>PAGLIARA GIACOMO</cp:lastModifiedBy>
  <cp:revision>150</cp:revision>
  <dcterms:created xsi:type="dcterms:W3CDTF">2025-02-08T22:28:14Z</dcterms:created>
  <dcterms:modified xsi:type="dcterms:W3CDTF">2025-02-11T11:47:22Z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0x0101006EDDDB5EE6D98C44930B742096920B300400F5B6D36B3EF94B4E9A635CDF2A18F5B8</vt:lpwstr>
  </property>
  <property fmtid="{D5CDD505-2E9C-101B-9397-08002B2CF9AE}" pid="4" name="FeatureTags">
    <vt:lpwstr/>
  </property>
  <property fmtid="{D5CDD505-2E9C-101B-9397-08002B2CF9AE}" pid="5" name="LocalizationTags">
    <vt:lpwstr/>
  </property>
  <property fmtid="{D5CDD505-2E9C-101B-9397-08002B2CF9AE}" pid="6" name="CampaignTags">
    <vt:lpwstr/>
  </property>
  <property fmtid="{D5CDD505-2E9C-101B-9397-08002B2CF9AE}" pid="7" name="ScenarioTags">
    <vt:lpwstr/>
  </property>
</Properties>
</file>